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 id="2147483665" r:id="rId4"/>
    <p:sldMasterId id="2147483667" r:id="rId5"/>
  </p:sldMasterIdLst>
  <p:notesMasterIdLst>
    <p:notesMasterId r:id="rId15"/>
  </p:notesMasterIdLst>
  <p:handoutMasterIdLst>
    <p:handoutMasterId r:id="rId16"/>
  </p:handoutMasterIdLst>
  <p:sldIdLst>
    <p:sldId id="344" r:id="rId6"/>
    <p:sldId id="328" r:id="rId7"/>
    <p:sldId id="335" r:id="rId8"/>
    <p:sldId id="341" r:id="rId9"/>
    <p:sldId id="336" r:id="rId10"/>
    <p:sldId id="339" r:id="rId11"/>
    <p:sldId id="342" r:id="rId12"/>
    <p:sldId id="343" r:id="rId13"/>
    <p:sldId id="317" r:id="rId14"/>
  </p:sldIdLst>
  <p:sldSz cx="12192000" cy="6858000"/>
  <p:notesSz cx="6950075" cy="9236075"/>
  <p:defaultText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a:srgbClr val="8E95A1"/>
    <a:srgbClr val="FDB913"/>
    <a:srgbClr val="005953"/>
    <a:srgbClr val="44748F"/>
    <a:srgbClr val="9EAB05"/>
    <a:srgbClr val="E97200"/>
    <a:srgbClr val="5E7803"/>
    <a:srgbClr val="1E1E1E"/>
    <a:srgbClr val="2D2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4" autoAdjust="0"/>
    <p:restoredTop sz="70771" autoAdjust="0"/>
  </p:normalViewPr>
  <p:slideViewPr>
    <p:cSldViewPr>
      <p:cViewPr varScale="1">
        <p:scale>
          <a:sx n="47" d="100"/>
          <a:sy n="47" d="100"/>
        </p:scale>
        <p:origin x="1300" y="52"/>
      </p:cViewPr>
      <p:guideLst>
        <p:guide orient="horz" pos="2160"/>
        <p:guide pos="3840"/>
      </p:guideLst>
    </p:cSldViewPr>
  </p:slideViewPr>
  <p:notesTextViewPr>
    <p:cViewPr>
      <p:scale>
        <a:sx n="1" d="1"/>
        <a:sy n="1" d="1"/>
      </p:scale>
      <p:origin x="0" y="0"/>
    </p:cViewPr>
  </p:notesTextViewPr>
  <p:notesViewPr>
    <p:cSldViewPr>
      <p:cViewPr varScale="1">
        <p:scale>
          <a:sx n="76" d="100"/>
          <a:sy n="76" d="100"/>
        </p:scale>
        <p:origin x="-1986"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24F132-A378-4683-ABBF-A526EDDBAAAF}"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endParaRPr lang="en-US"/>
        </a:p>
      </dgm:t>
    </dgm:pt>
    <dgm:pt modelId="{8FE60B99-6A66-4B3A-8170-ABF666A2DCA8}">
      <dgm:prSet phldrT="[Text]"/>
      <dgm:spPr/>
      <dgm:t>
        <a:bodyPr/>
        <a:lstStyle/>
        <a:p>
          <a:r>
            <a:rPr lang="en-US" dirty="0"/>
            <a:t>CSR</a:t>
          </a:r>
        </a:p>
      </dgm:t>
    </dgm:pt>
    <dgm:pt modelId="{64A6B7DC-5F5C-4848-A179-DC1457F6A952}" type="parTrans" cxnId="{FB767AC4-4662-4469-A8D0-818EBF7CBF0E}">
      <dgm:prSet/>
      <dgm:spPr/>
      <dgm:t>
        <a:bodyPr/>
        <a:lstStyle/>
        <a:p>
          <a:endParaRPr lang="en-US"/>
        </a:p>
      </dgm:t>
    </dgm:pt>
    <dgm:pt modelId="{CDA5DAAD-FCD6-4118-8DA8-1229D812DBC8}" type="sibTrans" cxnId="{FB767AC4-4662-4469-A8D0-818EBF7CBF0E}">
      <dgm:prSet/>
      <dgm:spPr/>
      <dgm:t>
        <a:bodyPr/>
        <a:lstStyle/>
        <a:p>
          <a:endParaRPr lang="en-US"/>
        </a:p>
      </dgm:t>
    </dgm:pt>
    <dgm:pt modelId="{5857C134-121F-4972-8784-7DAEE5B8D1B9}">
      <dgm:prSet phldrT="[Text]"/>
      <dgm:spPr/>
      <dgm:t>
        <a:bodyPr/>
        <a:lstStyle/>
        <a:p>
          <a:r>
            <a:rPr lang="en-US" dirty="0"/>
            <a:t>Multiple Stakeholder Orientation</a:t>
          </a:r>
        </a:p>
      </dgm:t>
    </dgm:pt>
    <dgm:pt modelId="{64B20815-F910-46F8-BF73-58DA9CB0419E}" type="parTrans" cxnId="{D2B30B37-5BE1-4A9F-A59C-375C18D52633}">
      <dgm:prSet/>
      <dgm:spPr/>
      <dgm:t>
        <a:bodyPr/>
        <a:lstStyle/>
        <a:p>
          <a:endParaRPr lang="en-US"/>
        </a:p>
      </dgm:t>
    </dgm:pt>
    <dgm:pt modelId="{CFD15902-8BBE-43EC-BA5C-5356A5BD9101}" type="sibTrans" cxnId="{D2B30B37-5BE1-4A9F-A59C-375C18D52633}">
      <dgm:prSet/>
      <dgm:spPr/>
      <dgm:t>
        <a:bodyPr/>
        <a:lstStyle/>
        <a:p>
          <a:endParaRPr lang="en-US"/>
        </a:p>
      </dgm:t>
    </dgm:pt>
    <dgm:pt modelId="{CB8B7F82-EE42-46D4-ABA9-964569EC7F24}">
      <dgm:prSet phldrT="[Text]"/>
      <dgm:spPr/>
      <dgm:t>
        <a:bodyPr/>
        <a:lstStyle/>
        <a:p>
          <a:r>
            <a:rPr lang="en-US" dirty="0"/>
            <a:t>Voluntary</a:t>
          </a:r>
        </a:p>
      </dgm:t>
    </dgm:pt>
    <dgm:pt modelId="{07CBC45D-5A08-42B0-973C-FC0D70288948}" type="parTrans" cxnId="{8F7CA63A-F1D3-466B-B3D0-2F6F6DAE00B7}">
      <dgm:prSet/>
      <dgm:spPr/>
      <dgm:t>
        <a:bodyPr/>
        <a:lstStyle/>
        <a:p>
          <a:endParaRPr lang="en-US"/>
        </a:p>
      </dgm:t>
    </dgm:pt>
    <dgm:pt modelId="{E3665395-F363-41FB-9990-719B72270156}" type="sibTrans" cxnId="{8F7CA63A-F1D3-466B-B3D0-2F6F6DAE00B7}">
      <dgm:prSet/>
      <dgm:spPr/>
      <dgm:t>
        <a:bodyPr/>
        <a:lstStyle/>
        <a:p>
          <a:endParaRPr lang="en-US"/>
        </a:p>
      </dgm:t>
    </dgm:pt>
    <dgm:pt modelId="{BAFEE5B0-E3B4-4271-AF13-B86FEB3942DC}">
      <dgm:prSet phldrT="[Text]"/>
      <dgm:spPr/>
      <dgm:t>
        <a:bodyPr/>
        <a:lstStyle/>
        <a:p>
          <a:r>
            <a:rPr lang="en-US" dirty="0"/>
            <a:t>Practices and Values</a:t>
          </a:r>
        </a:p>
      </dgm:t>
    </dgm:pt>
    <dgm:pt modelId="{326C5D6C-8D67-4B10-A96E-FEA7FC909DA1}" type="parTrans" cxnId="{C92847C8-23CF-4870-B28F-237EDF237494}">
      <dgm:prSet/>
      <dgm:spPr/>
      <dgm:t>
        <a:bodyPr/>
        <a:lstStyle/>
        <a:p>
          <a:endParaRPr lang="en-US"/>
        </a:p>
      </dgm:t>
    </dgm:pt>
    <dgm:pt modelId="{F030401D-37CE-4BF2-B41B-B79F4E11BB9A}" type="sibTrans" cxnId="{C92847C8-23CF-4870-B28F-237EDF237494}">
      <dgm:prSet/>
      <dgm:spPr/>
      <dgm:t>
        <a:bodyPr/>
        <a:lstStyle/>
        <a:p>
          <a:endParaRPr lang="en-US"/>
        </a:p>
      </dgm:t>
    </dgm:pt>
    <dgm:pt modelId="{EC67CCB6-71CC-45EA-BA38-05C8E0704F04}">
      <dgm:prSet phldrT="[Text]"/>
      <dgm:spPr/>
      <dgm:t>
        <a:bodyPr/>
        <a:lstStyle/>
        <a:p>
          <a:r>
            <a:rPr lang="en-US" dirty="0"/>
            <a:t>Brand Reputation</a:t>
          </a:r>
        </a:p>
      </dgm:t>
    </dgm:pt>
    <dgm:pt modelId="{66BB8410-0217-4A35-A202-F4ACACBF11E7}" type="parTrans" cxnId="{AC432E97-834F-4E22-843C-F97113C9C138}">
      <dgm:prSet/>
      <dgm:spPr/>
      <dgm:t>
        <a:bodyPr/>
        <a:lstStyle/>
        <a:p>
          <a:endParaRPr lang="en-US"/>
        </a:p>
      </dgm:t>
    </dgm:pt>
    <dgm:pt modelId="{05465D23-A9E4-44BA-B825-CBF3146A90F4}" type="sibTrans" cxnId="{AC432E97-834F-4E22-843C-F97113C9C138}">
      <dgm:prSet/>
      <dgm:spPr/>
      <dgm:t>
        <a:bodyPr/>
        <a:lstStyle/>
        <a:p>
          <a:endParaRPr lang="en-US"/>
        </a:p>
      </dgm:t>
    </dgm:pt>
    <dgm:pt modelId="{C36C0922-72D7-4640-B15F-4F2D92FB73CC}">
      <dgm:prSet phldrT="[Text]"/>
      <dgm:spPr/>
      <dgm:t>
        <a:bodyPr/>
        <a:lstStyle/>
        <a:p>
          <a:r>
            <a:rPr lang="en-US" dirty="0"/>
            <a:t>Cost Savings</a:t>
          </a:r>
        </a:p>
      </dgm:t>
    </dgm:pt>
    <dgm:pt modelId="{8D767CBA-2E67-4DBA-82EB-80F79BE43147}" type="parTrans" cxnId="{9E75D50C-EE8A-4D79-AE0E-68FE6551A847}">
      <dgm:prSet/>
      <dgm:spPr/>
      <dgm:t>
        <a:bodyPr/>
        <a:lstStyle/>
        <a:p>
          <a:endParaRPr lang="en-US"/>
        </a:p>
      </dgm:t>
    </dgm:pt>
    <dgm:pt modelId="{76806EBB-74B9-4F26-9768-6680473C78F1}" type="sibTrans" cxnId="{9E75D50C-EE8A-4D79-AE0E-68FE6551A847}">
      <dgm:prSet/>
      <dgm:spPr/>
      <dgm:t>
        <a:bodyPr/>
        <a:lstStyle/>
        <a:p>
          <a:endParaRPr lang="en-US"/>
        </a:p>
      </dgm:t>
    </dgm:pt>
    <dgm:pt modelId="{73332679-0998-4094-9499-320646841FE7}">
      <dgm:prSet phldrT="[Text]"/>
      <dgm:spPr/>
      <dgm:t>
        <a:bodyPr/>
        <a:lstStyle/>
        <a:p>
          <a:r>
            <a:rPr lang="en-US" dirty="0"/>
            <a:t>Beyond Philanthropy &amp; Sustainability</a:t>
          </a:r>
        </a:p>
      </dgm:t>
    </dgm:pt>
    <dgm:pt modelId="{21E8C532-B2BF-4286-AC10-ECFEB293130E}" type="parTrans" cxnId="{C105E1D1-F8E1-4F09-A47B-DC7513F4FCE0}">
      <dgm:prSet/>
      <dgm:spPr/>
      <dgm:t>
        <a:bodyPr/>
        <a:lstStyle/>
        <a:p>
          <a:endParaRPr lang="en-US"/>
        </a:p>
      </dgm:t>
    </dgm:pt>
    <dgm:pt modelId="{F36153BA-D7E8-4E74-833B-994DED150A36}" type="sibTrans" cxnId="{C105E1D1-F8E1-4F09-A47B-DC7513F4FCE0}">
      <dgm:prSet/>
      <dgm:spPr/>
      <dgm:t>
        <a:bodyPr/>
        <a:lstStyle/>
        <a:p>
          <a:endParaRPr lang="en-US"/>
        </a:p>
      </dgm:t>
    </dgm:pt>
    <dgm:pt modelId="{6567B913-641F-47C5-B6F1-8DD58ACE6A7A}" type="pres">
      <dgm:prSet presAssocID="{A424F132-A378-4683-ABBF-A526EDDBAAAF}" presName="composite" presStyleCnt="0">
        <dgm:presLayoutVars>
          <dgm:chMax val="1"/>
          <dgm:dir/>
          <dgm:resizeHandles val="exact"/>
        </dgm:presLayoutVars>
      </dgm:prSet>
      <dgm:spPr/>
    </dgm:pt>
    <dgm:pt modelId="{E0025F6E-098B-4F2C-AC3C-5CCB92F77A1E}" type="pres">
      <dgm:prSet presAssocID="{A424F132-A378-4683-ABBF-A526EDDBAAAF}" presName="radial" presStyleCnt="0">
        <dgm:presLayoutVars>
          <dgm:animLvl val="ctr"/>
        </dgm:presLayoutVars>
      </dgm:prSet>
      <dgm:spPr/>
    </dgm:pt>
    <dgm:pt modelId="{20F419B7-0997-4565-A59F-CE6FB01F5FBD}" type="pres">
      <dgm:prSet presAssocID="{8FE60B99-6A66-4B3A-8170-ABF666A2DCA8}" presName="centerShape" presStyleLbl="vennNode1" presStyleIdx="0" presStyleCnt="7"/>
      <dgm:spPr/>
    </dgm:pt>
    <dgm:pt modelId="{D9357B2A-4D95-48BF-9797-7435379A76A1}" type="pres">
      <dgm:prSet presAssocID="{5857C134-121F-4972-8784-7DAEE5B8D1B9}" presName="node" presStyleLbl="vennNode1" presStyleIdx="1" presStyleCnt="7">
        <dgm:presLayoutVars>
          <dgm:bulletEnabled val="1"/>
        </dgm:presLayoutVars>
      </dgm:prSet>
      <dgm:spPr/>
    </dgm:pt>
    <dgm:pt modelId="{50F3DBD5-CD20-42BF-9D3D-7EFC061625BD}" type="pres">
      <dgm:prSet presAssocID="{73332679-0998-4094-9499-320646841FE7}" presName="node" presStyleLbl="vennNode1" presStyleIdx="2" presStyleCnt="7">
        <dgm:presLayoutVars>
          <dgm:bulletEnabled val="1"/>
        </dgm:presLayoutVars>
      </dgm:prSet>
      <dgm:spPr/>
    </dgm:pt>
    <dgm:pt modelId="{1BE155BF-4016-44C3-817C-3CD19C784F18}" type="pres">
      <dgm:prSet presAssocID="{CB8B7F82-EE42-46D4-ABA9-964569EC7F24}" presName="node" presStyleLbl="vennNode1" presStyleIdx="3" presStyleCnt="7">
        <dgm:presLayoutVars>
          <dgm:bulletEnabled val="1"/>
        </dgm:presLayoutVars>
      </dgm:prSet>
      <dgm:spPr/>
    </dgm:pt>
    <dgm:pt modelId="{480F3272-41A3-4BE1-B4DD-0EC6655A8698}" type="pres">
      <dgm:prSet presAssocID="{BAFEE5B0-E3B4-4271-AF13-B86FEB3942DC}" presName="node" presStyleLbl="vennNode1" presStyleIdx="4" presStyleCnt="7">
        <dgm:presLayoutVars>
          <dgm:bulletEnabled val="1"/>
        </dgm:presLayoutVars>
      </dgm:prSet>
      <dgm:spPr/>
    </dgm:pt>
    <dgm:pt modelId="{2E390F09-CDD9-4B32-B4F3-E07D0FB0B654}" type="pres">
      <dgm:prSet presAssocID="{EC67CCB6-71CC-45EA-BA38-05C8E0704F04}" presName="node" presStyleLbl="vennNode1" presStyleIdx="5" presStyleCnt="7">
        <dgm:presLayoutVars>
          <dgm:bulletEnabled val="1"/>
        </dgm:presLayoutVars>
      </dgm:prSet>
      <dgm:spPr/>
    </dgm:pt>
    <dgm:pt modelId="{E0B35EA3-CF68-41EB-99E9-36DECB00EEC2}" type="pres">
      <dgm:prSet presAssocID="{C36C0922-72D7-4640-B15F-4F2D92FB73CC}" presName="node" presStyleLbl="vennNode1" presStyleIdx="6" presStyleCnt="7">
        <dgm:presLayoutVars>
          <dgm:bulletEnabled val="1"/>
        </dgm:presLayoutVars>
      </dgm:prSet>
      <dgm:spPr/>
    </dgm:pt>
  </dgm:ptLst>
  <dgm:cxnLst>
    <dgm:cxn modelId="{9E75D50C-EE8A-4D79-AE0E-68FE6551A847}" srcId="{8FE60B99-6A66-4B3A-8170-ABF666A2DCA8}" destId="{C36C0922-72D7-4640-B15F-4F2D92FB73CC}" srcOrd="5" destOrd="0" parTransId="{8D767CBA-2E67-4DBA-82EB-80F79BE43147}" sibTransId="{76806EBB-74B9-4F26-9768-6680473C78F1}"/>
    <dgm:cxn modelId="{8FD52D2F-B47A-4839-BCCA-5C3C025CF2D5}" type="presOf" srcId="{C36C0922-72D7-4640-B15F-4F2D92FB73CC}" destId="{E0B35EA3-CF68-41EB-99E9-36DECB00EEC2}" srcOrd="0" destOrd="0" presId="urn:microsoft.com/office/officeart/2005/8/layout/radial3"/>
    <dgm:cxn modelId="{028A2736-409B-474D-ADC8-590FF6CBD7F6}" type="presOf" srcId="{CB8B7F82-EE42-46D4-ABA9-964569EC7F24}" destId="{1BE155BF-4016-44C3-817C-3CD19C784F18}" srcOrd="0" destOrd="0" presId="urn:microsoft.com/office/officeart/2005/8/layout/radial3"/>
    <dgm:cxn modelId="{D2B30B37-5BE1-4A9F-A59C-375C18D52633}" srcId="{8FE60B99-6A66-4B3A-8170-ABF666A2DCA8}" destId="{5857C134-121F-4972-8784-7DAEE5B8D1B9}" srcOrd="0" destOrd="0" parTransId="{64B20815-F910-46F8-BF73-58DA9CB0419E}" sibTransId="{CFD15902-8BBE-43EC-BA5C-5356A5BD9101}"/>
    <dgm:cxn modelId="{8F7CA63A-F1D3-466B-B3D0-2F6F6DAE00B7}" srcId="{8FE60B99-6A66-4B3A-8170-ABF666A2DCA8}" destId="{CB8B7F82-EE42-46D4-ABA9-964569EC7F24}" srcOrd="2" destOrd="0" parTransId="{07CBC45D-5A08-42B0-973C-FC0D70288948}" sibTransId="{E3665395-F363-41FB-9990-719B72270156}"/>
    <dgm:cxn modelId="{B9A4A769-5324-494D-9E80-C5D702D32748}" type="presOf" srcId="{8FE60B99-6A66-4B3A-8170-ABF666A2DCA8}" destId="{20F419B7-0997-4565-A59F-CE6FB01F5FBD}" srcOrd="0" destOrd="0" presId="urn:microsoft.com/office/officeart/2005/8/layout/radial3"/>
    <dgm:cxn modelId="{CA8EDC5A-6199-46B1-95E5-E3EAC63EB3C3}" type="presOf" srcId="{BAFEE5B0-E3B4-4271-AF13-B86FEB3942DC}" destId="{480F3272-41A3-4BE1-B4DD-0EC6655A8698}" srcOrd="0" destOrd="0" presId="urn:microsoft.com/office/officeart/2005/8/layout/radial3"/>
    <dgm:cxn modelId="{4DCF9587-14F9-4629-ACFB-E3C2BE2618FD}" type="presOf" srcId="{A424F132-A378-4683-ABBF-A526EDDBAAAF}" destId="{6567B913-641F-47C5-B6F1-8DD58ACE6A7A}" srcOrd="0" destOrd="0" presId="urn:microsoft.com/office/officeart/2005/8/layout/radial3"/>
    <dgm:cxn modelId="{8DDA9D94-5872-4E31-8876-59E34B0FAFE2}" type="presOf" srcId="{73332679-0998-4094-9499-320646841FE7}" destId="{50F3DBD5-CD20-42BF-9D3D-7EFC061625BD}" srcOrd="0" destOrd="0" presId="urn:microsoft.com/office/officeart/2005/8/layout/radial3"/>
    <dgm:cxn modelId="{AC432E97-834F-4E22-843C-F97113C9C138}" srcId="{8FE60B99-6A66-4B3A-8170-ABF666A2DCA8}" destId="{EC67CCB6-71CC-45EA-BA38-05C8E0704F04}" srcOrd="4" destOrd="0" parTransId="{66BB8410-0217-4A35-A202-F4ACACBF11E7}" sibTransId="{05465D23-A9E4-44BA-B825-CBF3146A90F4}"/>
    <dgm:cxn modelId="{C3F3C09B-6F22-4CC2-A2F4-37A054F42160}" type="presOf" srcId="{5857C134-121F-4972-8784-7DAEE5B8D1B9}" destId="{D9357B2A-4D95-48BF-9797-7435379A76A1}" srcOrd="0" destOrd="0" presId="urn:microsoft.com/office/officeart/2005/8/layout/radial3"/>
    <dgm:cxn modelId="{FCE1C8B1-A1F2-4EE2-8168-E3E89AB1C0C6}" type="presOf" srcId="{EC67CCB6-71CC-45EA-BA38-05C8E0704F04}" destId="{2E390F09-CDD9-4B32-B4F3-E07D0FB0B654}" srcOrd="0" destOrd="0" presId="urn:microsoft.com/office/officeart/2005/8/layout/radial3"/>
    <dgm:cxn modelId="{FB767AC4-4662-4469-A8D0-818EBF7CBF0E}" srcId="{A424F132-A378-4683-ABBF-A526EDDBAAAF}" destId="{8FE60B99-6A66-4B3A-8170-ABF666A2DCA8}" srcOrd="0" destOrd="0" parTransId="{64A6B7DC-5F5C-4848-A179-DC1457F6A952}" sibTransId="{CDA5DAAD-FCD6-4118-8DA8-1229D812DBC8}"/>
    <dgm:cxn modelId="{C92847C8-23CF-4870-B28F-237EDF237494}" srcId="{8FE60B99-6A66-4B3A-8170-ABF666A2DCA8}" destId="{BAFEE5B0-E3B4-4271-AF13-B86FEB3942DC}" srcOrd="3" destOrd="0" parTransId="{326C5D6C-8D67-4B10-A96E-FEA7FC909DA1}" sibTransId="{F030401D-37CE-4BF2-B41B-B79F4E11BB9A}"/>
    <dgm:cxn modelId="{C105E1D1-F8E1-4F09-A47B-DC7513F4FCE0}" srcId="{8FE60B99-6A66-4B3A-8170-ABF666A2DCA8}" destId="{73332679-0998-4094-9499-320646841FE7}" srcOrd="1" destOrd="0" parTransId="{21E8C532-B2BF-4286-AC10-ECFEB293130E}" sibTransId="{F36153BA-D7E8-4E74-833B-994DED150A36}"/>
    <dgm:cxn modelId="{6815ABD5-A619-484B-821A-1437CE76D9DC}" type="presParOf" srcId="{6567B913-641F-47C5-B6F1-8DD58ACE6A7A}" destId="{E0025F6E-098B-4F2C-AC3C-5CCB92F77A1E}" srcOrd="0" destOrd="0" presId="urn:microsoft.com/office/officeart/2005/8/layout/radial3"/>
    <dgm:cxn modelId="{CE382034-7171-4D3C-A5C8-40F49ADBB1DF}" type="presParOf" srcId="{E0025F6E-098B-4F2C-AC3C-5CCB92F77A1E}" destId="{20F419B7-0997-4565-A59F-CE6FB01F5FBD}" srcOrd="0" destOrd="0" presId="urn:microsoft.com/office/officeart/2005/8/layout/radial3"/>
    <dgm:cxn modelId="{9CABA5DB-83A1-49BB-8AC6-6794EBA7ACBB}" type="presParOf" srcId="{E0025F6E-098B-4F2C-AC3C-5CCB92F77A1E}" destId="{D9357B2A-4D95-48BF-9797-7435379A76A1}" srcOrd="1" destOrd="0" presId="urn:microsoft.com/office/officeart/2005/8/layout/radial3"/>
    <dgm:cxn modelId="{A30B9E53-99A6-4EA7-831A-F7A927C57BDA}" type="presParOf" srcId="{E0025F6E-098B-4F2C-AC3C-5CCB92F77A1E}" destId="{50F3DBD5-CD20-42BF-9D3D-7EFC061625BD}" srcOrd="2" destOrd="0" presId="urn:microsoft.com/office/officeart/2005/8/layout/radial3"/>
    <dgm:cxn modelId="{6381EA43-52DD-4A41-B8D5-40DAAD1B7F19}" type="presParOf" srcId="{E0025F6E-098B-4F2C-AC3C-5CCB92F77A1E}" destId="{1BE155BF-4016-44C3-817C-3CD19C784F18}" srcOrd="3" destOrd="0" presId="urn:microsoft.com/office/officeart/2005/8/layout/radial3"/>
    <dgm:cxn modelId="{4FAF3F3A-44F5-4F1E-A7F0-071C3DFA051B}" type="presParOf" srcId="{E0025F6E-098B-4F2C-AC3C-5CCB92F77A1E}" destId="{480F3272-41A3-4BE1-B4DD-0EC6655A8698}" srcOrd="4" destOrd="0" presId="urn:microsoft.com/office/officeart/2005/8/layout/radial3"/>
    <dgm:cxn modelId="{52641CC0-4622-4550-A05B-B79393BA101A}" type="presParOf" srcId="{E0025F6E-098B-4F2C-AC3C-5CCB92F77A1E}" destId="{2E390F09-CDD9-4B32-B4F3-E07D0FB0B654}" srcOrd="5" destOrd="0" presId="urn:microsoft.com/office/officeart/2005/8/layout/radial3"/>
    <dgm:cxn modelId="{CFD00F87-3B79-4229-9D65-0180AA17B1BB}" type="presParOf" srcId="{E0025F6E-098B-4F2C-AC3C-5CCB92F77A1E}" destId="{E0B35EA3-CF68-41EB-99E9-36DECB00EEC2}"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F419B7-0997-4565-A59F-CE6FB01F5FBD}">
      <dsp:nvSpPr>
        <dsp:cNvPr id="0" name=""/>
        <dsp:cNvSpPr/>
      </dsp:nvSpPr>
      <dsp:spPr>
        <a:xfrm>
          <a:off x="2804814" y="1204614"/>
          <a:ext cx="3000970" cy="3000970"/>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CSR</a:t>
          </a:r>
        </a:p>
      </dsp:txBody>
      <dsp:txXfrm>
        <a:off x="3244296" y="1644096"/>
        <a:ext cx="2122006" cy="2122006"/>
      </dsp:txXfrm>
    </dsp:sp>
    <dsp:sp modelId="{D9357B2A-4D95-48BF-9797-7435379A76A1}">
      <dsp:nvSpPr>
        <dsp:cNvPr id="0" name=""/>
        <dsp:cNvSpPr/>
      </dsp:nvSpPr>
      <dsp:spPr>
        <a:xfrm>
          <a:off x="3555057" y="535"/>
          <a:ext cx="1500485" cy="1500485"/>
        </a:xfrm>
        <a:prstGeom prst="ellipse">
          <a:avLst/>
        </a:prstGeom>
        <a:solidFill>
          <a:schemeClr val="accent4">
            <a:alpha val="50000"/>
            <a:hueOff val="-498961"/>
            <a:satOff val="3429"/>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Multiple Stakeholder Orientation</a:t>
          </a:r>
        </a:p>
      </dsp:txBody>
      <dsp:txXfrm>
        <a:off x="3774798" y="220276"/>
        <a:ext cx="1061003" cy="1061003"/>
      </dsp:txXfrm>
    </dsp:sp>
    <dsp:sp modelId="{50F3DBD5-CD20-42BF-9D3D-7EFC061625BD}">
      <dsp:nvSpPr>
        <dsp:cNvPr id="0" name=""/>
        <dsp:cNvSpPr/>
      </dsp:nvSpPr>
      <dsp:spPr>
        <a:xfrm>
          <a:off x="5247549" y="977696"/>
          <a:ext cx="1500485" cy="1500485"/>
        </a:xfrm>
        <a:prstGeom prst="ellipse">
          <a:avLst/>
        </a:prstGeom>
        <a:solidFill>
          <a:schemeClr val="accent4">
            <a:alpha val="50000"/>
            <a:hueOff val="-997921"/>
            <a:satOff val="6858"/>
            <a:lumOff val="5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Beyond Philanthropy &amp; Sustainability</a:t>
          </a:r>
        </a:p>
      </dsp:txBody>
      <dsp:txXfrm>
        <a:off x="5467290" y="1197437"/>
        <a:ext cx="1061003" cy="1061003"/>
      </dsp:txXfrm>
    </dsp:sp>
    <dsp:sp modelId="{1BE155BF-4016-44C3-817C-3CD19C784F18}">
      <dsp:nvSpPr>
        <dsp:cNvPr id="0" name=""/>
        <dsp:cNvSpPr/>
      </dsp:nvSpPr>
      <dsp:spPr>
        <a:xfrm>
          <a:off x="5247549" y="2932018"/>
          <a:ext cx="1500485" cy="1500485"/>
        </a:xfrm>
        <a:prstGeom prst="ellipse">
          <a:avLst/>
        </a:prstGeom>
        <a:solidFill>
          <a:schemeClr val="accent4">
            <a:alpha val="50000"/>
            <a:hueOff val="-1496882"/>
            <a:satOff val="10287"/>
            <a:lumOff val="82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Voluntary</a:t>
          </a:r>
        </a:p>
      </dsp:txBody>
      <dsp:txXfrm>
        <a:off x="5467290" y="3151759"/>
        <a:ext cx="1061003" cy="1061003"/>
      </dsp:txXfrm>
    </dsp:sp>
    <dsp:sp modelId="{480F3272-41A3-4BE1-B4DD-0EC6655A8698}">
      <dsp:nvSpPr>
        <dsp:cNvPr id="0" name=""/>
        <dsp:cNvSpPr/>
      </dsp:nvSpPr>
      <dsp:spPr>
        <a:xfrm>
          <a:off x="3555057" y="3909179"/>
          <a:ext cx="1500485" cy="1500485"/>
        </a:xfrm>
        <a:prstGeom prst="ellipse">
          <a:avLst/>
        </a:prstGeom>
        <a:solidFill>
          <a:schemeClr val="accent4">
            <a:alpha val="50000"/>
            <a:hueOff val="-1995843"/>
            <a:satOff val="13716"/>
            <a:lumOff val="109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Practices and Values</a:t>
          </a:r>
        </a:p>
      </dsp:txBody>
      <dsp:txXfrm>
        <a:off x="3774798" y="4128920"/>
        <a:ext cx="1061003" cy="1061003"/>
      </dsp:txXfrm>
    </dsp:sp>
    <dsp:sp modelId="{2E390F09-CDD9-4B32-B4F3-E07D0FB0B654}">
      <dsp:nvSpPr>
        <dsp:cNvPr id="0" name=""/>
        <dsp:cNvSpPr/>
      </dsp:nvSpPr>
      <dsp:spPr>
        <a:xfrm>
          <a:off x="1862565" y="2932018"/>
          <a:ext cx="1500485" cy="1500485"/>
        </a:xfrm>
        <a:prstGeom prst="ellipse">
          <a:avLst/>
        </a:prstGeom>
        <a:solidFill>
          <a:schemeClr val="accent4">
            <a:alpha val="50000"/>
            <a:hueOff val="-2494803"/>
            <a:satOff val="17145"/>
            <a:lumOff val="137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Brand Reputation</a:t>
          </a:r>
        </a:p>
      </dsp:txBody>
      <dsp:txXfrm>
        <a:off x="2082306" y="3151759"/>
        <a:ext cx="1061003" cy="1061003"/>
      </dsp:txXfrm>
    </dsp:sp>
    <dsp:sp modelId="{E0B35EA3-CF68-41EB-99E9-36DECB00EEC2}">
      <dsp:nvSpPr>
        <dsp:cNvPr id="0" name=""/>
        <dsp:cNvSpPr/>
      </dsp:nvSpPr>
      <dsp:spPr>
        <a:xfrm>
          <a:off x="1862565" y="977696"/>
          <a:ext cx="1500485" cy="1500485"/>
        </a:xfrm>
        <a:prstGeom prst="ellipse">
          <a:avLst/>
        </a:prstGeom>
        <a:solidFill>
          <a:schemeClr val="accent4">
            <a:alpha val="50000"/>
            <a:hueOff val="-2993764"/>
            <a:satOff val="20574"/>
            <a:lumOff val="164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Cost Savings</a:t>
          </a:r>
        </a:p>
      </dsp:txBody>
      <dsp:txXfrm>
        <a:off x="2082306" y="1197437"/>
        <a:ext cx="1061003" cy="106100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D383630-2C66-47E5-9861-33E1F11F3433}" type="datetimeFigureOut">
              <a:rPr lang="en-US" smtClean="0"/>
              <a:t>6/11/2020</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396774C0-690B-4416-9F41-E0EEFF99E1A2}" type="slidenum">
              <a:rPr lang="en-US" smtClean="0"/>
              <a:t>‹#›</a:t>
            </a:fld>
            <a:endParaRPr lang="en-US"/>
          </a:p>
        </p:txBody>
      </p:sp>
    </p:spTree>
    <p:extLst>
      <p:ext uri="{BB962C8B-B14F-4D97-AF65-F5344CB8AC3E}">
        <p14:creationId xmlns:p14="http://schemas.microsoft.com/office/powerpoint/2010/main" val="229139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23C42B2E-8F3A-43C8-B165-95AB6E3BBEAA}" type="datetimeFigureOut">
              <a:rPr lang="en-US" smtClean="0"/>
              <a:t>6/11/2020</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C296E2DC-49EF-48C9-B9F3-B9C8BC5DDFDA}" type="slidenum">
              <a:rPr lang="en-US" smtClean="0"/>
              <a:t>‹#›</a:t>
            </a:fld>
            <a:endParaRPr lang="en-US"/>
          </a:p>
        </p:txBody>
      </p:sp>
    </p:spTree>
    <p:extLst>
      <p:ext uri="{BB962C8B-B14F-4D97-AF65-F5344CB8AC3E}">
        <p14:creationId xmlns:p14="http://schemas.microsoft.com/office/powerpoint/2010/main" val="1448103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Say a few words about Mosaic and my role/experience in CSR.</a:t>
            </a:r>
          </a:p>
        </p:txBody>
      </p:sp>
      <p:sp>
        <p:nvSpPr>
          <p:cNvPr id="4" name="Slide Number Placeholder 3"/>
          <p:cNvSpPr>
            <a:spLocks noGrp="1"/>
          </p:cNvSpPr>
          <p:nvPr>
            <p:ph type="sldNum" sz="quarter" idx="10"/>
          </p:nvPr>
        </p:nvSpPr>
        <p:spPr/>
        <p:txBody>
          <a:bodyPr/>
          <a:lstStyle/>
          <a:p>
            <a:fld id="{C296E2DC-49EF-48C9-B9F3-B9C8BC5DDFDA}" type="slidenum">
              <a:rPr lang="en-US" smtClean="0"/>
              <a:t>2</a:t>
            </a:fld>
            <a:endParaRPr lang="en-US"/>
          </a:p>
        </p:txBody>
      </p:sp>
    </p:spTree>
    <p:extLst>
      <p:ext uri="{BB962C8B-B14F-4D97-AF65-F5344CB8AC3E}">
        <p14:creationId xmlns:p14="http://schemas.microsoft.com/office/powerpoint/2010/main" val="1129675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heighten external expectations of companies increase, it is important to know that what a </a:t>
            </a:r>
            <a:r>
              <a:rPr lang="en-US"/>
              <a:t>business do </a:t>
            </a:r>
            <a:r>
              <a:rPr lang="en-US" dirty="0"/>
              <a:t>and </a:t>
            </a:r>
            <a:r>
              <a:rPr lang="en-US"/>
              <a:t>how we </a:t>
            </a:r>
            <a:r>
              <a:rPr lang="en-US" dirty="0"/>
              <a:t>do it matters… and people are </a:t>
            </a:r>
            <a:r>
              <a:rPr lang="en-US"/>
              <a:t>paying attending.</a:t>
            </a:r>
            <a:endParaRPr lang="en-US" dirty="0"/>
          </a:p>
        </p:txBody>
      </p:sp>
      <p:sp>
        <p:nvSpPr>
          <p:cNvPr id="4" name="Slide Number Placeholder 3"/>
          <p:cNvSpPr>
            <a:spLocks noGrp="1"/>
          </p:cNvSpPr>
          <p:nvPr>
            <p:ph type="sldNum" sz="quarter" idx="10"/>
          </p:nvPr>
        </p:nvSpPr>
        <p:spPr/>
        <p:txBody>
          <a:bodyPr/>
          <a:lstStyle/>
          <a:p>
            <a:fld id="{C296E2DC-49EF-48C9-B9F3-B9C8BC5DDFDA}" type="slidenum">
              <a:rPr lang="en-US" smtClean="0"/>
              <a:t>4</a:t>
            </a:fld>
            <a:endParaRPr lang="en-US"/>
          </a:p>
        </p:txBody>
      </p:sp>
    </p:spTree>
    <p:extLst>
      <p:ext uri="{BB962C8B-B14F-4D97-AF65-F5344CB8AC3E}">
        <p14:creationId xmlns:p14="http://schemas.microsoft.com/office/powerpoint/2010/main" val="2595247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CSR Drives performance within the business and helps people feel connected. The goal is to have buy in from all levels of the organization – everyone owns this work – it doesn’t live just with in one department.</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Multiple Stakeholder Orientation</a:t>
            </a:r>
          </a:p>
          <a:p>
            <a:pPr marL="628650" lvl="1" indent="-171450">
              <a:buFont typeface="Arial" panose="020B0604020202020204" pitchFamily="34" charset="0"/>
              <a:buChar char="•"/>
            </a:pPr>
            <a:r>
              <a:rPr lang="en-US" dirty="0"/>
              <a:t>Employees – Biggest asset – “Take care of your employees and they’ll take care of your business” – Richard Branson – Virgin Group.</a:t>
            </a:r>
          </a:p>
          <a:p>
            <a:pPr marL="628650" lvl="1" indent="-171450">
              <a:buFont typeface="Arial" panose="020B0604020202020204" pitchFamily="34" charset="0"/>
              <a:buChar char="•"/>
            </a:pPr>
            <a:r>
              <a:rPr lang="en-US" dirty="0"/>
              <a:t>Community – Being a good neighbor</a:t>
            </a:r>
          </a:p>
          <a:p>
            <a:pPr marL="628650" lvl="1" indent="-171450">
              <a:buFont typeface="Arial" panose="020B0604020202020204" pitchFamily="34" charset="0"/>
              <a:buChar char="•"/>
            </a:pPr>
            <a:r>
              <a:rPr lang="en-US" dirty="0"/>
              <a:t>Government – Elected officials</a:t>
            </a:r>
          </a:p>
          <a:p>
            <a:pPr marL="628650" lvl="1" indent="-171450">
              <a:buFont typeface="Arial" panose="020B0604020202020204" pitchFamily="34" charset="0"/>
              <a:buChar char="•"/>
            </a:pPr>
            <a:r>
              <a:rPr lang="en-US" dirty="0"/>
              <a:t>Regulators – License to operate</a:t>
            </a:r>
          </a:p>
          <a:p>
            <a:pPr marL="628650" lvl="1" indent="-171450">
              <a:buFont typeface="Arial" panose="020B0604020202020204" pitchFamily="34" charset="0"/>
              <a:buChar char="•"/>
            </a:pPr>
            <a:r>
              <a:rPr lang="en-US" dirty="0"/>
              <a:t>Investors</a:t>
            </a:r>
          </a:p>
          <a:p>
            <a:pPr marL="171450" lvl="0" indent="-171450">
              <a:buFont typeface="Arial" panose="020B0604020202020204" pitchFamily="34" charset="0"/>
              <a:buChar char="•"/>
            </a:pPr>
            <a:r>
              <a:rPr lang="en-US" dirty="0"/>
              <a:t>Beyond Philanthropy &amp; Sustainability</a:t>
            </a:r>
          </a:p>
          <a:p>
            <a:pPr marL="628650" lvl="1" indent="-171450">
              <a:buFont typeface="Arial" panose="020B0604020202020204" pitchFamily="34" charset="0"/>
              <a:buChar char="•"/>
            </a:pPr>
            <a:r>
              <a:rPr lang="en-US" dirty="0"/>
              <a:t>Move beyond transactional work and forms partnerships – transformational</a:t>
            </a:r>
          </a:p>
          <a:p>
            <a:pPr marL="628650" lvl="1" indent="-171450">
              <a:buFont typeface="Arial" panose="020B0604020202020204" pitchFamily="34" charset="0"/>
              <a:buChar char="•"/>
            </a:pPr>
            <a:r>
              <a:rPr lang="en-US" dirty="0"/>
              <a:t>Give the example of the Rodeo</a:t>
            </a:r>
          </a:p>
          <a:p>
            <a:pPr marL="171450" indent="-171450">
              <a:buFont typeface="Arial" panose="020B0604020202020204" pitchFamily="34" charset="0"/>
              <a:buChar char="•"/>
            </a:pPr>
            <a:r>
              <a:rPr lang="en-US" dirty="0"/>
              <a:t>Voluntary</a:t>
            </a:r>
          </a:p>
          <a:p>
            <a:pPr marL="628650" lvl="1" indent="-171450">
              <a:buFont typeface="Arial" panose="020B0604020202020204" pitchFamily="34" charset="0"/>
              <a:buChar char="•"/>
            </a:pPr>
            <a:r>
              <a:rPr lang="en-US" dirty="0"/>
              <a:t>These are the things we can control to hold ourselves accountable</a:t>
            </a:r>
          </a:p>
          <a:p>
            <a:pPr marL="628650" lvl="1" indent="-171450">
              <a:buFont typeface="Arial" panose="020B0604020202020204" pitchFamily="34" charset="0"/>
              <a:buChar char="•"/>
            </a:pPr>
            <a:r>
              <a:rPr lang="en-US" dirty="0"/>
              <a:t>Integrity – doing the right thing when no one is watching</a:t>
            </a:r>
          </a:p>
          <a:p>
            <a:pPr marL="171450" lvl="0" indent="-171450">
              <a:buFont typeface="Arial" panose="020B0604020202020204" pitchFamily="34" charset="0"/>
              <a:buChar char="•"/>
            </a:pPr>
            <a:r>
              <a:rPr lang="en-US" dirty="0"/>
              <a:t>Practices and Values</a:t>
            </a:r>
          </a:p>
          <a:p>
            <a:pPr marL="628650" lvl="1" indent="-171450">
              <a:buFont typeface="Arial" panose="020B0604020202020204" pitchFamily="34" charset="0"/>
              <a:buChar char="•"/>
            </a:pPr>
            <a:r>
              <a:rPr lang="en-US" dirty="0"/>
              <a:t>How a company leads – driven by mission and purpose</a:t>
            </a:r>
          </a:p>
          <a:p>
            <a:pPr marL="628650" lvl="1" indent="-171450">
              <a:buFont typeface="Arial" panose="020B0604020202020204" pitchFamily="34" charset="0"/>
              <a:buChar char="•"/>
            </a:pPr>
            <a:r>
              <a:rPr lang="en-US" dirty="0"/>
              <a:t>Sam will share with you some really interesting stats about how engaged employees positively impact a business.</a:t>
            </a:r>
          </a:p>
          <a:p>
            <a:pPr marL="628650" lvl="1" indent="-171450">
              <a:buFont typeface="Arial" panose="020B0604020202020204" pitchFamily="34" charset="0"/>
              <a:buChar char="•"/>
            </a:pPr>
            <a:r>
              <a:rPr lang="en-US" dirty="0"/>
              <a:t>Transparency</a:t>
            </a:r>
          </a:p>
          <a:p>
            <a:pPr marL="171450" lvl="0" indent="-171450">
              <a:buFont typeface="Arial" panose="020B0604020202020204" pitchFamily="34" charset="0"/>
              <a:buChar char="•"/>
            </a:pPr>
            <a:r>
              <a:rPr lang="en-US" dirty="0"/>
              <a:t>Brand Reputation</a:t>
            </a:r>
          </a:p>
          <a:p>
            <a:pPr marL="628650" lvl="1" indent="-171450">
              <a:buFont typeface="Arial" panose="020B0604020202020204" pitchFamily="34" charset="0"/>
              <a:buChar char="•"/>
            </a:pPr>
            <a:r>
              <a:rPr lang="en-US" dirty="0"/>
              <a:t>Social license to operate</a:t>
            </a:r>
          </a:p>
          <a:p>
            <a:pPr marL="628650" lvl="1" indent="-171450">
              <a:buFont typeface="Arial" panose="020B0604020202020204" pitchFamily="34" charset="0"/>
              <a:buChar char="•"/>
            </a:pPr>
            <a:r>
              <a:rPr lang="en-US" dirty="0"/>
              <a:t>Employee advocates – they are your biggest cheerleaders!</a:t>
            </a:r>
          </a:p>
          <a:p>
            <a:pPr marL="171450" lvl="0" indent="-171450">
              <a:buFont typeface="Arial" panose="020B0604020202020204" pitchFamily="34" charset="0"/>
              <a:buChar char="•"/>
            </a:pPr>
            <a:r>
              <a:rPr lang="en-US" dirty="0"/>
              <a:t>Cost Savings</a:t>
            </a:r>
          </a:p>
          <a:p>
            <a:pPr marL="628650" lvl="1" indent="-171450">
              <a:buFont typeface="Arial" panose="020B0604020202020204" pitchFamily="34" charset="0"/>
              <a:buChar char="•"/>
            </a:pPr>
            <a:r>
              <a:rPr lang="en-US" dirty="0"/>
              <a:t>Recruiting, hiring and retaining employees</a:t>
            </a:r>
          </a:p>
          <a:p>
            <a:pPr marL="628650" lvl="1" indent="-171450">
              <a:buFont typeface="Arial" panose="020B0604020202020204" pitchFamily="34" charset="0"/>
              <a:buChar char="•"/>
            </a:pPr>
            <a:r>
              <a:rPr lang="en-US" dirty="0"/>
              <a:t>Being proactive vs. reactive</a:t>
            </a:r>
          </a:p>
          <a:p>
            <a:pPr marL="1085850" lvl="2" indent="-171450">
              <a:buFont typeface="Arial" panose="020B0604020202020204" pitchFamily="34" charset="0"/>
              <a:buChar char="•"/>
            </a:pPr>
            <a:r>
              <a:rPr lang="en-US" dirty="0"/>
              <a:t>Employees take the initiative to address and resolve issues – they feel vested</a:t>
            </a:r>
          </a:p>
          <a:p>
            <a:pPr marL="628650" lvl="1" indent="-171450">
              <a:buFont typeface="Arial" panose="020B0604020202020204" pitchFamily="34" charset="0"/>
              <a:buChar char="•"/>
            </a:pPr>
            <a:r>
              <a:rPr lang="en-US" dirty="0"/>
              <a:t>Risk Management</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296E2DC-49EF-48C9-B9F3-B9C8BC5DDFDA}" type="slidenum">
              <a:rPr lang="en-US" smtClean="0"/>
              <a:t>6</a:t>
            </a:fld>
            <a:endParaRPr lang="en-US"/>
          </a:p>
        </p:txBody>
      </p:sp>
    </p:spTree>
    <p:extLst>
      <p:ext uri="{BB962C8B-B14F-4D97-AF65-F5344CB8AC3E}">
        <p14:creationId xmlns:p14="http://schemas.microsoft.com/office/powerpoint/2010/main" val="1443964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who attended the last session learned about the environment pillar. The next session will touch on governance.</a:t>
            </a:r>
          </a:p>
          <a:p>
            <a:r>
              <a:rPr lang="en-US" dirty="0"/>
              <a:t>We’ll spend our remaining time discussing the society and people pillars of a sustainability plan at a high level.</a:t>
            </a:r>
          </a:p>
          <a:p>
            <a:r>
              <a:rPr lang="en-US" dirty="0"/>
              <a:t>The hope is for you to consider how your business, service and/or products affects all of your stakeholder groups and everything you do at ever step along the way.</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Society</a:t>
            </a:r>
          </a:p>
          <a:p>
            <a:pPr marL="171450" indent="-171450">
              <a:buFont typeface="Arial" panose="020B0604020202020204" pitchFamily="34" charset="0"/>
              <a:buChar char="•"/>
            </a:pPr>
            <a:r>
              <a:rPr lang="en-US" dirty="0"/>
              <a:t>Supporting communities where you operate, have offices or where employees live</a:t>
            </a:r>
          </a:p>
          <a:p>
            <a:pPr marL="628650" lvl="1" indent="-171450">
              <a:buFont typeface="Arial" panose="020B0604020202020204" pitchFamily="34" charset="0"/>
              <a:buChar char="•"/>
            </a:pPr>
            <a:r>
              <a:rPr lang="en-US" dirty="0"/>
              <a:t>Allow or encourage employee volunteering, matching programs, employee-voted grants</a:t>
            </a:r>
          </a:p>
          <a:p>
            <a:pPr marL="171450" indent="-171450">
              <a:buFont typeface="Arial" panose="020B0604020202020204" pitchFamily="34" charset="0"/>
              <a:buChar char="•"/>
            </a:pPr>
            <a:r>
              <a:rPr lang="en-US" dirty="0"/>
              <a:t>Focused philanthropy – mission related so it is not diluted</a:t>
            </a:r>
          </a:p>
          <a:p>
            <a:pPr marL="171450" indent="-171450">
              <a:buFont typeface="Arial" panose="020B0604020202020204" pitchFamily="34" charset="0"/>
              <a:buChar char="•"/>
            </a:pPr>
            <a:r>
              <a:rPr lang="en-US" dirty="0"/>
              <a:t>Stewardship – understanding societal impacts of your business and addressing them/solutions and being transparent.</a:t>
            </a:r>
          </a:p>
          <a:p>
            <a:pPr marL="171450" indent="-171450">
              <a:buFont typeface="Arial" panose="020B0604020202020204" pitchFamily="34" charset="0"/>
              <a:buChar char="•"/>
            </a:pPr>
            <a:r>
              <a:rPr lang="en-US" dirty="0"/>
              <a:t>Again, what you do and how you do matters, consider your supply chain and everything you do along the way.</a:t>
            </a:r>
          </a:p>
          <a:p>
            <a:endParaRPr lang="en-US" dirty="0"/>
          </a:p>
          <a:p>
            <a:pPr marL="0" indent="0">
              <a:buFont typeface="Arial" panose="020B0604020202020204" pitchFamily="34" charset="0"/>
              <a:buNone/>
            </a:pPr>
            <a:r>
              <a:rPr lang="en-US" dirty="0"/>
              <a:t>People</a:t>
            </a:r>
          </a:p>
          <a:p>
            <a:pPr marL="171450" indent="-171450">
              <a:buFont typeface="Arial" panose="020B0604020202020204" pitchFamily="34" charset="0"/>
              <a:buChar char="•"/>
            </a:pPr>
            <a:r>
              <a:rPr lang="en-US" dirty="0"/>
              <a:t>When is the right time to communicate about company culture? </a:t>
            </a:r>
          </a:p>
          <a:p>
            <a:pPr marL="628650" lvl="1" indent="-171450">
              <a:buFont typeface="Arial" panose="020B0604020202020204" pitchFamily="34" charset="0"/>
              <a:buChar char="•"/>
            </a:pPr>
            <a:r>
              <a:rPr lang="en-US" dirty="0"/>
              <a:t>Communicating your Sustainability plan from the beginning and often – starting with recruitment. </a:t>
            </a:r>
          </a:p>
          <a:p>
            <a:pPr marL="171450" indent="-171450">
              <a:buFont typeface="Arial" panose="020B0604020202020204" pitchFamily="34" charset="0"/>
              <a:buChar char="•"/>
            </a:pPr>
            <a:r>
              <a:rPr lang="en-US" dirty="0"/>
              <a:t>Not asking for salary history, equal pay</a:t>
            </a:r>
          </a:p>
          <a:p>
            <a:pPr marL="171450" indent="-171450">
              <a:buFont typeface="Arial" panose="020B0604020202020204" pitchFamily="34" charset="0"/>
              <a:buChar char="•"/>
            </a:pPr>
            <a:r>
              <a:rPr lang="en-US" dirty="0"/>
              <a:t>Parental leave for birthing and non-birthing parents, etc.</a:t>
            </a:r>
          </a:p>
          <a:p>
            <a:pPr marL="171450" indent="-171450">
              <a:buFont typeface="Arial" panose="020B0604020202020204" pitchFamily="34" charset="0"/>
              <a:buChar char="•"/>
            </a:pPr>
            <a:r>
              <a:rPr lang="en-US" dirty="0"/>
              <a:t>D&amp;I – not just demographics but are employees included along the way and do they have a sense of belonging within the organization.</a:t>
            </a:r>
          </a:p>
          <a:p>
            <a:pPr marL="171450" indent="-171450">
              <a:buFont typeface="Arial" panose="020B0604020202020204" pitchFamily="34" charset="0"/>
              <a:buChar char="•"/>
            </a:pPr>
            <a:r>
              <a:rPr lang="en-US" dirty="0"/>
              <a:t>Training – setting them up to succeed, ensuring employees are supported and return home safe after every shift.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I hope this helps highlight how incredibly important these pillars are and how the employee stakeholder group can be engaged and supported to create even more value within your business. </a:t>
            </a:r>
          </a:p>
        </p:txBody>
      </p:sp>
      <p:sp>
        <p:nvSpPr>
          <p:cNvPr id="4" name="Slide Number Placeholder 3"/>
          <p:cNvSpPr>
            <a:spLocks noGrp="1"/>
          </p:cNvSpPr>
          <p:nvPr>
            <p:ph type="sldNum" sz="quarter" idx="10"/>
          </p:nvPr>
        </p:nvSpPr>
        <p:spPr/>
        <p:txBody>
          <a:bodyPr/>
          <a:lstStyle/>
          <a:p>
            <a:fld id="{C296E2DC-49EF-48C9-B9F3-B9C8BC5DDFDA}" type="slidenum">
              <a:rPr lang="en-US" smtClean="0"/>
              <a:t>7</a:t>
            </a:fld>
            <a:endParaRPr lang="en-US"/>
          </a:p>
        </p:txBody>
      </p:sp>
    </p:spTree>
    <p:extLst>
      <p:ext uri="{BB962C8B-B14F-4D97-AF65-F5344CB8AC3E}">
        <p14:creationId xmlns:p14="http://schemas.microsoft.com/office/powerpoint/2010/main" val="3017114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296E2DC-49EF-48C9-B9F3-B9C8BC5DDFDA}" type="slidenum">
              <a:rPr lang="en-US" smtClean="0"/>
              <a:t>9</a:t>
            </a:fld>
            <a:endParaRPr lang="en-US"/>
          </a:p>
        </p:txBody>
      </p:sp>
    </p:spTree>
    <p:extLst>
      <p:ext uri="{BB962C8B-B14F-4D97-AF65-F5344CB8AC3E}">
        <p14:creationId xmlns:p14="http://schemas.microsoft.com/office/powerpoint/2010/main" val="9226576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qu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3667539" cy="5669280"/>
          </a:xfrm>
        </p:spPr>
        <p:txBody>
          <a:bodyPr/>
          <a:lstStyle>
            <a:lvl1pPr>
              <a:defRPr b="1" i="0">
                <a:solidFill>
                  <a:srgbClr val="44748F"/>
                </a:solidFill>
              </a:defRPr>
            </a:lvl1pPr>
          </a:lstStyle>
          <a:p>
            <a:r>
              <a:rPr lang="en-US" dirty="0"/>
              <a:t>Click to add title</a:t>
            </a:r>
          </a:p>
        </p:txBody>
      </p:sp>
      <p:sp>
        <p:nvSpPr>
          <p:cNvPr id="3" name="Slide Number Placeholder 2"/>
          <p:cNvSpPr>
            <a:spLocks noGrp="1"/>
          </p:cNvSpPr>
          <p:nvPr>
            <p:ph type="sldNum" sz="quarter" idx="10"/>
          </p:nvPr>
        </p:nvSpPr>
        <p:spPr/>
        <p:txBody>
          <a:bodyPr/>
          <a:lstStyle/>
          <a:p>
            <a:fld id="{207189C2-3614-4E5D-8EB9-59ECBAB66007}" type="slidenum">
              <a:rPr lang="en-US" smtClean="0"/>
              <a:t>‹#›</a:t>
            </a:fld>
            <a:endParaRPr lang="en-US"/>
          </a:p>
        </p:txBody>
      </p:sp>
      <p:sp>
        <p:nvSpPr>
          <p:cNvPr id="5" name="Content Placeholder 4"/>
          <p:cNvSpPr>
            <a:spLocks noGrp="1"/>
          </p:cNvSpPr>
          <p:nvPr>
            <p:ph sz="quarter" idx="11"/>
          </p:nvPr>
        </p:nvSpPr>
        <p:spPr>
          <a:xfrm>
            <a:off x="4663441" y="365128"/>
            <a:ext cx="6727209" cy="5669280"/>
          </a:xfrm>
        </p:spPr>
        <p:txBody>
          <a:bodyPr/>
          <a:lstStyle/>
          <a:p>
            <a:pPr lvl="0"/>
            <a:r>
              <a:rPr lang="en-US"/>
              <a:t>Click to edit Master text styles</a:t>
            </a:r>
          </a:p>
        </p:txBody>
      </p:sp>
      <p:cxnSp>
        <p:nvCxnSpPr>
          <p:cNvPr id="7" name="Straight Connector 6"/>
          <p:cNvCxnSpPr/>
          <p:nvPr userDrawn="1"/>
        </p:nvCxnSpPr>
        <p:spPr>
          <a:xfrm>
            <a:off x="4572000" y="368490"/>
            <a:ext cx="0" cy="5445456"/>
          </a:xfrm>
          <a:prstGeom prst="line">
            <a:avLst/>
          </a:prstGeom>
          <a:ln>
            <a:solidFill>
              <a:srgbClr val="44748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15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D8D23"/>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cxnSp>
        <p:nvCxnSpPr>
          <p:cNvPr id="5" name="Straight Connector 4"/>
          <p:cNvCxnSpPr/>
          <p:nvPr userDrawn="1"/>
        </p:nvCxnSpPr>
        <p:spPr>
          <a:xfrm>
            <a:off x="968831" y="1071647"/>
            <a:ext cx="10332720" cy="0"/>
          </a:xfrm>
          <a:prstGeom prst="line">
            <a:avLst/>
          </a:prstGeom>
          <a:ln w="73025" cap="rnd">
            <a:solidFill>
              <a:srgbClr val="6D8D23"/>
            </a:solidFill>
            <a:prstDash val="sysDot"/>
          </a:ln>
        </p:spPr>
        <p:style>
          <a:lnRef idx="1">
            <a:schemeClr val="accent1"/>
          </a:lnRef>
          <a:fillRef idx="0">
            <a:schemeClr val="accent1"/>
          </a:fillRef>
          <a:effectRef idx="0">
            <a:schemeClr val="accent1"/>
          </a:effectRef>
          <a:fontRef idx="minor">
            <a:schemeClr val="tx1"/>
          </a:fontRef>
        </p:style>
      </p:cxnSp>
      <p:sp>
        <p:nvSpPr>
          <p:cNvPr id="8" name="Content Placeholder 4"/>
          <p:cNvSpPr>
            <a:spLocks noGrp="1"/>
          </p:cNvSpPr>
          <p:nvPr>
            <p:ph sz="quarter" idx="11"/>
          </p:nvPr>
        </p:nvSpPr>
        <p:spPr>
          <a:xfrm>
            <a:off x="838201" y="1252728"/>
            <a:ext cx="10515600" cy="4754880"/>
          </a:xfrm>
        </p:spPr>
        <p:txBody>
          <a:bodyPr/>
          <a:lstStyle/>
          <a:p>
            <a:pPr lvl="0"/>
            <a:r>
              <a:rPr lang="en-US" dirty="0"/>
              <a:t>Click to edit Master text styles</a:t>
            </a:r>
          </a:p>
        </p:txBody>
      </p:sp>
    </p:spTree>
    <p:extLst>
      <p:ext uri="{BB962C8B-B14F-4D97-AF65-F5344CB8AC3E}">
        <p14:creationId xmlns:p14="http://schemas.microsoft.com/office/powerpoint/2010/main" val="2196599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r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E77C1D"/>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cxnSp>
        <p:nvCxnSpPr>
          <p:cNvPr id="5" name="Straight Connector 4"/>
          <p:cNvCxnSpPr/>
          <p:nvPr userDrawn="1"/>
        </p:nvCxnSpPr>
        <p:spPr>
          <a:xfrm>
            <a:off x="968831" y="1071647"/>
            <a:ext cx="10332720" cy="0"/>
          </a:xfrm>
          <a:prstGeom prst="line">
            <a:avLst/>
          </a:prstGeom>
          <a:ln w="73025" cap="rnd">
            <a:solidFill>
              <a:srgbClr val="E77C1D"/>
            </a:solidFill>
            <a:prstDash val="sysDot"/>
          </a:ln>
        </p:spPr>
        <p:style>
          <a:lnRef idx="1">
            <a:schemeClr val="accent1"/>
          </a:lnRef>
          <a:fillRef idx="0">
            <a:schemeClr val="accent1"/>
          </a:fillRef>
          <a:effectRef idx="0">
            <a:schemeClr val="accent1"/>
          </a:effectRef>
          <a:fontRef idx="minor">
            <a:schemeClr val="tx1"/>
          </a:fontRef>
        </p:style>
      </p:cxnSp>
      <p:sp>
        <p:nvSpPr>
          <p:cNvPr id="8" name="Content Placeholder 4"/>
          <p:cNvSpPr>
            <a:spLocks noGrp="1"/>
          </p:cNvSpPr>
          <p:nvPr>
            <p:ph sz="quarter" idx="11"/>
          </p:nvPr>
        </p:nvSpPr>
        <p:spPr>
          <a:xfrm>
            <a:off x="838201" y="1252728"/>
            <a:ext cx="10515600" cy="4754880"/>
          </a:xfrm>
        </p:spPr>
        <p:txBody>
          <a:bodyPr/>
          <a:lstStyle/>
          <a:p>
            <a:pPr lvl="0"/>
            <a:r>
              <a:rPr lang="en-US" dirty="0"/>
              <a:t>Click to edit Master text styles</a:t>
            </a:r>
          </a:p>
        </p:txBody>
      </p:sp>
    </p:spTree>
    <p:extLst>
      <p:ext uri="{BB962C8B-B14F-4D97-AF65-F5344CB8AC3E}">
        <p14:creationId xmlns:p14="http://schemas.microsoft.com/office/powerpoint/2010/main" val="2196599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BA5915"/>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cxnSp>
        <p:nvCxnSpPr>
          <p:cNvPr id="5" name="Straight Connector 4"/>
          <p:cNvCxnSpPr/>
          <p:nvPr userDrawn="1"/>
        </p:nvCxnSpPr>
        <p:spPr>
          <a:xfrm>
            <a:off x="968831" y="1071647"/>
            <a:ext cx="10332720" cy="0"/>
          </a:xfrm>
          <a:prstGeom prst="line">
            <a:avLst/>
          </a:prstGeom>
          <a:ln w="73025" cap="rnd">
            <a:solidFill>
              <a:srgbClr val="BA5915"/>
            </a:solidFill>
            <a:prstDash val="sysDot"/>
          </a:ln>
        </p:spPr>
        <p:style>
          <a:lnRef idx="1">
            <a:schemeClr val="accent1"/>
          </a:lnRef>
          <a:fillRef idx="0">
            <a:schemeClr val="accent1"/>
          </a:fillRef>
          <a:effectRef idx="0">
            <a:schemeClr val="accent1"/>
          </a:effectRef>
          <a:fontRef idx="minor">
            <a:schemeClr val="tx1"/>
          </a:fontRef>
        </p:style>
      </p:cxnSp>
      <p:sp>
        <p:nvSpPr>
          <p:cNvPr id="8" name="Content Placeholder 4"/>
          <p:cNvSpPr>
            <a:spLocks noGrp="1"/>
          </p:cNvSpPr>
          <p:nvPr>
            <p:ph sz="quarter" idx="11"/>
          </p:nvPr>
        </p:nvSpPr>
        <p:spPr>
          <a:xfrm>
            <a:off x="838201" y="1252728"/>
            <a:ext cx="10515600" cy="4754880"/>
          </a:xfrm>
        </p:spPr>
        <p:txBody>
          <a:bodyPr/>
          <a:lstStyle/>
          <a:p>
            <a:pPr lvl="0"/>
            <a:r>
              <a:rPr lang="en-US" dirty="0"/>
              <a:t>Click to edit Master text styles</a:t>
            </a:r>
          </a:p>
        </p:txBody>
      </p:sp>
    </p:spTree>
    <p:extLst>
      <p:ext uri="{BB962C8B-B14F-4D97-AF65-F5344CB8AC3E}">
        <p14:creationId xmlns:p14="http://schemas.microsoft.com/office/powerpoint/2010/main" val="2196599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qua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4748F"/>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cxnSp>
        <p:nvCxnSpPr>
          <p:cNvPr id="5" name="Straight Connector 4"/>
          <p:cNvCxnSpPr/>
          <p:nvPr userDrawn="1"/>
        </p:nvCxnSpPr>
        <p:spPr>
          <a:xfrm>
            <a:off x="968831" y="1071647"/>
            <a:ext cx="10332720" cy="0"/>
          </a:xfrm>
          <a:prstGeom prst="line">
            <a:avLst/>
          </a:prstGeom>
          <a:ln w="73025" cap="rnd">
            <a:solidFill>
              <a:srgbClr val="44748F"/>
            </a:solidFill>
            <a:prstDash val="sysDot"/>
          </a:ln>
        </p:spPr>
        <p:style>
          <a:lnRef idx="1">
            <a:schemeClr val="accent1"/>
          </a:lnRef>
          <a:fillRef idx="0">
            <a:schemeClr val="accent1"/>
          </a:fillRef>
          <a:effectRef idx="0">
            <a:schemeClr val="accent1"/>
          </a:effectRef>
          <a:fontRef idx="minor">
            <a:schemeClr val="tx1"/>
          </a:fontRef>
        </p:style>
      </p:cxnSp>
      <p:sp>
        <p:nvSpPr>
          <p:cNvPr id="6" name="Table Placeholder 5"/>
          <p:cNvSpPr>
            <a:spLocks noGrp="1"/>
          </p:cNvSpPr>
          <p:nvPr>
            <p:ph type="tbl" sz="quarter" idx="12"/>
          </p:nvPr>
        </p:nvSpPr>
        <p:spPr>
          <a:xfrm>
            <a:off x="838201" y="1252728"/>
            <a:ext cx="10515600" cy="4754880"/>
          </a:xfrm>
        </p:spPr>
        <p:txBody>
          <a:bodyPr/>
          <a:lstStyle/>
          <a:p>
            <a:endParaRPr lang="en-US"/>
          </a:p>
        </p:txBody>
      </p:sp>
    </p:spTree>
    <p:extLst>
      <p:ext uri="{BB962C8B-B14F-4D97-AF65-F5344CB8AC3E}">
        <p14:creationId xmlns:p14="http://schemas.microsoft.com/office/powerpoint/2010/main" val="11243604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ue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695"/>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cxnSp>
        <p:nvCxnSpPr>
          <p:cNvPr id="5" name="Straight Connector 4"/>
          <p:cNvCxnSpPr/>
          <p:nvPr userDrawn="1"/>
        </p:nvCxnSpPr>
        <p:spPr>
          <a:xfrm>
            <a:off x="968831" y="1071647"/>
            <a:ext cx="10332720" cy="0"/>
          </a:xfrm>
          <a:prstGeom prst="line">
            <a:avLst/>
          </a:prstGeom>
          <a:ln w="73025" cap="rnd">
            <a:solidFill>
              <a:srgbClr val="005695"/>
            </a:solidFill>
            <a:prstDash val="sysDot"/>
          </a:ln>
        </p:spPr>
        <p:style>
          <a:lnRef idx="1">
            <a:schemeClr val="accent1"/>
          </a:lnRef>
          <a:fillRef idx="0">
            <a:schemeClr val="accent1"/>
          </a:fillRef>
          <a:effectRef idx="0">
            <a:schemeClr val="accent1"/>
          </a:effectRef>
          <a:fontRef idx="minor">
            <a:schemeClr val="tx1"/>
          </a:fontRef>
        </p:style>
      </p:cxnSp>
      <p:sp>
        <p:nvSpPr>
          <p:cNvPr id="8" name="Table Placeholder 5"/>
          <p:cNvSpPr>
            <a:spLocks noGrp="1"/>
          </p:cNvSpPr>
          <p:nvPr>
            <p:ph type="tbl" sz="quarter" idx="12"/>
          </p:nvPr>
        </p:nvSpPr>
        <p:spPr>
          <a:xfrm>
            <a:off x="838201" y="1252728"/>
            <a:ext cx="10515600" cy="4754880"/>
          </a:xfrm>
        </p:spPr>
        <p:txBody>
          <a:bodyPr/>
          <a:lstStyle/>
          <a:p>
            <a:endParaRPr lang="en-US"/>
          </a:p>
        </p:txBody>
      </p:sp>
    </p:spTree>
    <p:extLst>
      <p:ext uri="{BB962C8B-B14F-4D97-AF65-F5344CB8AC3E}">
        <p14:creationId xmlns:p14="http://schemas.microsoft.com/office/powerpoint/2010/main" val="1990164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l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953"/>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cxnSp>
        <p:nvCxnSpPr>
          <p:cNvPr id="5" name="Straight Connector 4"/>
          <p:cNvCxnSpPr/>
          <p:nvPr userDrawn="1"/>
        </p:nvCxnSpPr>
        <p:spPr>
          <a:xfrm>
            <a:off x="968831" y="1071647"/>
            <a:ext cx="10332720" cy="0"/>
          </a:xfrm>
          <a:prstGeom prst="line">
            <a:avLst/>
          </a:prstGeom>
          <a:ln w="73025" cap="rnd">
            <a:solidFill>
              <a:srgbClr val="005953"/>
            </a:solidFill>
            <a:prstDash val="sysDot"/>
          </a:ln>
        </p:spPr>
        <p:style>
          <a:lnRef idx="1">
            <a:schemeClr val="accent1"/>
          </a:lnRef>
          <a:fillRef idx="0">
            <a:schemeClr val="accent1"/>
          </a:fillRef>
          <a:effectRef idx="0">
            <a:schemeClr val="accent1"/>
          </a:effectRef>
          <a:fontRef idx="minor">
            <a:schemeClr val="tx1"/>
          </a:fontRef>
        </p:style>
      </p:cxnSp>
      <p:sp>
        <p:nvSpPr>
          <p:cNvPr id="8" name="Table Placeholder 5"/>
          <p:cNvSpPr>
            <a:spLocks noGrp="1"/>
          </p:cNvSpPr>
          <p:nvPr>
            <p:ph type="tbl" sz="quarter" idx="12"/>
          </p:nvPr>
        </p:nvSpPr>
        <p:spPr>
          <a:xfrm>
            <a:off x="838201" y="1252728"/>
            <a:ext cx="10515600" cy="4754880"/>
          </a:xfrm>
        </p:spPr>
        <p:txBody>
          <a:bodyPr/>
          <a:lstStyle/>
          <a:p>
            <a:endParaRPr lang="en-US"/>
          </a:p>
        </p:txBody>
      </p:sp>
    </p:spTree>
    <p:extLst>
      <p:ext uri="{BB962C8B-B14F-4D97-AF65-F5344CB8AC3E}">
        <p14:creationId xmlns:p14="http://schemas.microsoft.com/office/powerpoint/2010/main" val="274371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een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D8D23"/>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cxnSp>
        <p:nvCxnSpPr>
          <p:cNvPr id="5" name="Straight Connector 4"/>
          <p:cNvCxnSpPr/>
          <p:nvPr userDrawn="1"/>
        </p:nvCxnSpPr>
        <p:spPr>
          <a:xfrm>
            <a:off x="968831" y="1071647"/>
            <a:ext cx="10332720" cy="0"/>
          </a:xfrm>
          <a:prstGeom prst="line">
            <a:avLst/>
          </a:prstGeom>
          <a:ln w="73025" cap="rnd">
            <a:solidFill>
              <a:srgbClr val="6D8D23"/>
            </a:solidFill>
            <a:prstDash val="sysDot"/>
          </a:ln>
        </p:spPr>
        <p:style>
          <a:lnRef idx="1">
            <a:schemeClr val="accent1"/>
          </a:lnRef>
          <a:fillRef idx="0">
            <a:schemeClr val="accent1"/>
          </a:fillRef>
          <a:effectRef idx="0">
            <a:schemeClr val="accent1"/>
          </a:effectRef>
          <a:fontRef idx="minor">
            <a:schemeClr val="tx1"/>
          </a:fontRef>
        </p:style>
      </p:cxnSp>
      <p:sp>
        <p:nvSpPr>
          <p:cNvPr id="8" name="Table Placeholder 5"/>
          <p:cNvSpPr>
            <a:spLocks noGrp="1"/>
          </p:cNvSpPr>
          <p:nvPr>
            <p:ph type="tbl" sz="quarter" idx="12"/>
          </p:nvPr>
        </p:nvSpPr>
        <p:spPr>
          <a:xfrm>
            <a:off x="838201" y="1252728"/>
            <a:ext cx="10515600" cy="4754880"/>
          </a:xfrm>
        </p:spPr>
        <p:txBody>
          <a:bodyPr/>
          <a:lstStyle/>
          <a:p>
            <a:endParaRPr lang="en-US"/>
          </a:p>
        </p:txBody>
      </p:sp>
    </p:spTree>
    <p:extLst>
      <p:ext uri="{BB962C8B-B14F-4D97-AF65-F5344CB8AC3E}">
        <p14:creationId xmlns:p14="http://schemas.microsoft.com/office/powerpoint/2010/main" val="4199188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range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E77C1D"/>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cxnSp>
        <p:nvCxnSpPr>
          <p:cNvPr id="5" name="Straight Connector 4"/>
          <p:cNvCxnSpPr/>
          <p:nvPr userDrawn="1"/>
        </p:nvCxnSpPr>
        <p:spPr>
          <a:xfrm>
            <a:off x="968831" y="1071647"/>
            <a:ext cx="10332720" cy="0"/>
          </a:xfrm>
          <a:prstGeom prst="line">
            <a:avLst/>
          </a:prstGeom>
          <a:ln w="73025" cap="rnd">
            <a:solidFill>
              <a:srgbClr val="E77C1D"/>
            </a:solidFill>
            <a:prstDash val="sysDot"/>
          </a:ln>
        </p:spPr>
        <p:style>
          <a:lnRef idx="1">
            <a:schemeClr val="accent1"/>
          </a:lnRef>
          <a:fillRef idx="0">
            <a:schemeClr val="accent1"/>
          </a:fillRef>
          <a:effectRef idx="0">
            <a:schemeClr val="accent1"/>
          </a:effectRef>
          <a:fontRef idx="minor">
            <a:schemeClr val="tx1"/>
          </a:fontRef>
        </p:style>
      </p:cxnSp>
      <p:sp>
        <p:nvSpPr>
          <p:cNvPr id="8" name="Table Placeholder 5"/>
          <p:cNvSpPr>
            <a:spLocks noGrp="1"/>
          </p:cNvSpPr>
          <p:nvPr>
            <p:ph type="tbl" sz="quarter" idx="12"/>
          </p:nvPr>
        </p:nvSpPr>
        <p:spPr>
          <a:xfrm>
            <a:off x="838201" y="1252728"/>
            <a:ext cx="10515600" cy="4754880"/>
          </a:xfrm>
        </p:spPr>
        <p:txBody>
          <a:bodyPr/>
          <a:lstStyle/>
          <a:p>
            <a:endParaRPr lang="en-US"/>
          </a:p>
        </p:txBody>
      </p:sp>
    </p:spTree>
    <p:extLst>
      <p:ext uri="{BB962C8B-B14F-4D97-AF65-F5344CB8AC3E}">
        <p14:creationId xmlns:p14="http://schemas.microsoft.com/office/powerpoint/2010/main" val="208686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BA5915"/>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cxnSp>
        <p:nvCxnSpPr>
          <p:cNvPr id="5" name="Straight Connector 4"/>
          <p:cNvCxnSpPr/>
          <p:nvPr userDrawn="1"/>
        </p:nvCxnSpPr>
        <p:spPr>
          <a:xfrm>
            <a:off x="968831" y="1071647"/>
            <a:ext cx="10332720" cy="0"/>
          </a:xfrm>
          <a:prstGeom prst="line">
            <a:avLst/>
          </a:prstGeom>
          <a:ln w="73025" cap="rnd">
            <a:solidFill>
              <a:srgbClr val="BA5915"/>
            </a:solidFill>
            <a:prstDash val="sysDot"/>
          </a:ln>
        </p:spPr>
        <p:style>
          <a:lnRef idx="1">
            <a:schemeClr val="accent1"/>
          </a:lnRef>
          <a:fillRef idx="0">
            <a:schemeClr val="accent1"/>
          </a:fillRef>
          <a:effectRef idx="0">
            <a:schemeClr val="accent1"/>
          </a:effectRef>
          <a:fontRef idx="minor">
            <a:schemeClr val="tx1"/>
          </a:fontRef>
        </p:style>
      </p:cxnSp>
      <p:sp>
        <p:nvSpPr>
          <p:cNvPr id="8" name="Table Placeholder 5"/>
          <p:cNvSpPr>
            <a:spLocks noGrp="1"/>
          </p:cNvSpPr>
          <p:nvPr>
            <p:ph type="tbl" sz="quarter" idx="12"/>
          </p:nvPr>
        </p:nvSpPr>
        <p:spPr>
          <a:xfrm>
            <a:off x="838201" y="1252728"/>
            <a:ext cx="10515600" cy="4754880"/>
          </a:xfrm>
        </p:spPr>
        <p:txBody>
          <a:bodyPr/>
          <a:lstStyle/>
          <a:p>
            <a:endParaRPr lang="en-US"/>
          </a:p>
        </p:txBody>
      </p:sp>
    </p:spTree>
    <p:extLst>
      <p:ext uri="{BB962C8B-B14F-4D97-AF65-F5344CB8AC3E}">
        <p14:creationId xmlns:p14="http://schemas.microsoft.com/office/powerpoint/2010/main" val="4182762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qua 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4748F"/>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cxnSp>
        <p:nvCxnSpPr>
          <p:cNvPr id="5" name="Straight Connector 4"/>
          <p:cNvCxnSpPr/>
          <p:nvPr userDrawn="1"/>
        </p:nvCxnSpPr>
        <p:spPr>
          <a:xfrm>
            <a:off x="968831" y="1071647"/>
            <a:ext cx="10332720" cy="0"/>
          </a:xfrm>
          <a:prstGeom prst="line">
            <a:avLst/>
          </a:prstGeom>
          <a:ln w="73025" cap="rnd">
            <a:solidFill>
              <a:srgbClr val="44748F"/>
            </a:solidFill>
            <a:prstDash val="sysDot"/>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3"/>
          </p:nvPr>
        </p:nvSpPr>
        <p:spPr>
          <a:xfrm>
            <a:off x="838201" y="1252728"/>
            <a:ext cx="5212080" cy="4754880"/>
          </a:xfrm>
        </p:spPr>
        <p:txBody>
          <a:bodyPr/>
          <a:lstStyle/>
          <a:p>
            <a:pPr lvl="0"/>
            <a:r>
              <a:rPr lang="en-US" dirty="0"/>
              <a:t>Click to edit Master text styles</a:t>
            </a:r>
          </a:p>
        </p:txBody>
      </p:sp>
      <p:sp>
        <p:nvSpPr>
          <p:cNvPr id="13" name="Content Placeholder 12"/>
          <p:cNvSpPr>
            <a:spLocks noGrp="1"/>
          </p:cNvSpPr>
          <p:nvPr>
            <p:ph sz="quarter" idx="14"/>
          </p:nvPr>
        </p:nvSpPr>
        <p:spPr>
          <a:xfrm>
            <a:off x="6141720" y="1252728"/>
            <a:ext cx="5212080" cy="4754880"/>
          </a:xfrm>
        </p:spPr>
        <p:txBody>
          <a:bodyPr/>
          <a:lstStyle/>
          <a:p>
            <a:pPr lvl="0"/>
            <a:r>
              <a:rPr lang="en-US" dirty="0"/>
              <a:t>Click to edit Master text styles</a:t>
            </a:r>
          </a:p>
        </p:txBody>
      </p:sp>
    </p:spTree>
    <p:extLst>
      <p:ext uri="{BB962C8B-B14F-4D97-AF65-F5344CB8AC3E}">
        <p14:creationId xmlns:p14="http://schemas.microsoft.com/office/powerpoint/2010/main" val="3553307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3667539" cy="5669280"/>
          </a:xfrm>
        </p:spPr>
        <p:txBody>
          <a:bodyPr/>
          <a:lstStyle>
            <a:lvl1pPr>
              <a:defRPr b="1" i="0">
                <a:solidFill>
                  <a:srgbClr val="005695"/>
                </a:solidFill>
              </a:defRPr>
            </a:lvl1pPr>
          </a:lstStyle>
          <a:p>
            <a:r>
              <a:rPr lang="en-US" dirty="0"/>
              <a:t>Click to add title</a:t>
            </a:r>
          </a:p>
        </p:txBody>
      </p:sp>
      <p:sp>
        <p:nvSpPr>
          <p:cNvPr id="3" name="Slide Number Placeholder 2"/>
          <p:cNvSpPr>
            <a:spLocks noGrp="1"/>
          </p:cNvSpPr>
          <p:nvPr>
            <p:ph type="sldNum" sz="quarter" idx="10"/>
          </p:nvPr>
        </p:nvSpPr>
        <p:spPr/>
        <p:txBody>
          <a:bodyPr/>
          <a:lstStyle/>
          <a:p>
            <a:fld id="{207189C2-3614-4E5D-8EB9-59ECBAB66007}" type="slidenum">
              <a:rPr lang="en-US" smtClean="0"/>
              <a:t>‹#›</a:t>
            </a:fld>
            <a:endParaRPr lang="en-US"/>
          </a:p>
        </p:txBody>
      </p:sp>
      <p:sp>
        <p:nvSpPr>
          <p:cNvPr id="5" name="Content Placeholder 4"/>
          <p:cNvSpPr>
            <a:spLocks noGrp="1"/>
          </p:cNvSpPr>
          <p:nvPr>
            <p:ph sz="quarter" idx="11"/>
          </p:nvPr>
        </p:nvSpPr>
        <p:spPr>
          <a:xfrm>
            <a:off x="4663441" y="365128"/>
            <a:ext cx="6727209" cy="5669280"/>
          </a:xfrm>
        </p:spPr>
        <p:txBody>
          <a:bodyPr/>
          <a:lstStyle/>
          <a:p>
            <a:pPr lvl="0"/>
            <a:r>
              <a:rPr lang="en-US"/>
              <a:t>Click to edit Master text styles</a:t>
            </a:r>
          </a:p>
        </p:txBody>
      </p:sp>
      <p:cxnSp>
        <p:nvCxnSpPr>
          <p:cNvPr id="7" name="Straight Connector 6"/>
          <p:cNvCxnSpPr/>
          <p:nvPr userDrawn="1"/>
        </p:nvCxnSpPr>
        <p:spPr>
          <a:xfrm>
            <a:off x="4572000" y="368490"/>
            <a:ext cx="0" cy="5445456"/>
          </a:xfrm>
          <a:prstGeom prst="line">
            <a:avLst/>
          </a:prstGeom>
          <a:ln>
            <a:solidFill>
              <a:srgbClr val="0056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009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695"/>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cxnSp>
        <p:nvCxnSpPr>
          <p:cNvPr id="5" name="Straight Connector 4"/>
          <p:cNvCxnSpPr/>
          <p:nvPr userDrawn="1"/>
        </p:nvCxnSpPr>
        <p:spPr>
          <a:xfrm>
            <a:off x="968831" y="1071647"/>
            <a:ext cx="10332720" cy="0"/>
          </a:xfrm>
          <a:prstGeom prst="line">
            <a:avLst/>
          </a:prstGeom>
          <a:ln w="73025" cap="rnd">
            <a:solidFill>
              <a:srgbClr val="005695"/>
            </a:solidFill>
            <a:prstDash val="sysDot"/>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3"/>
          </p:nvPr>
        </p:nvSpPr>
        <p:spPr>
          <a:xfrm>
            <a:off x="838201" y="1252728"/>
            <a:ext cx="5212080" cy="4754880"/>
          </a:xfrm>
        </p:spPr>
        <p:txBody>
          <a:bodyPr/>
          <a:lstStyle/>
          <a:p>
            <a:pPr lvl="0"/>
            <a:r>
              <a:rPr lang="en-US" dirty="0"/>
              <a:t>Click to edit Master text styles</a:t>
            </a:r>
          </a:p>
        </p:txBody>
      </p:sp>
      <p:sp>
        <p:nvSpPr>
          <p:cNvPr id="12" name="Content Placeholder 12"/>
          <p:cNvSpPr>
            <a:spLocks noGrp="1"/>
          </p:cNvSpPr>
          <p:nvPr>
            <p:ph sz="quarter" idx="14"/>
          </p:nvPr>
        </p:nvSpPr>
        <p:spPr>
          <a:xfrm>
            <a:off x="6141720" y="1252728"/>
            <a:ext cx="5212080" cy="4754880"/>
          </a:xfrm>
        </p:spPr>
        <p:txBody>
          <a:bodyPr/>
          <a:lstStyle/>
          <a:p>
            <a:pPr lvl="0"/>
            <a:r>
              <a:rPr lang="en-US" dirty="0"/>
              <a:t>Click to edit Master text styles</a:t>
            </a:r>
          </a:p>
        </p:txBody>
      </p:sp>
    </p:spTree>
    <p:extLst>
      <p:ext uri="{BB962C8B-B14F-4D97-AF65-F5344CB8AC3E}">
        <p14:creationId xmlns:p14="http://schemas.microsoft.com/office/powerpoint/2010/main" val="1528117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l 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953"/>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cxnSp>
        <p:nvCxnSpPr>
          <p:cNvPr id="5" name="Straight Connector 4"/>
          <p:cNvCxnSpPr/>
          <p:nvPr userDrawn="1"/>
        </p:nvCxnSpPr>
        <p:spPr>
          <a:xfrm>
            <a:off x="968831" y="1071647"/>
            <a:ext cx="10332720" cy="0"/>
          </a:xfrm>
          <a:prstGeom prst="line">
            <a:avLst/>
          </a:prstGeom>
          <a:ln w="73025" cap="rnd">
            <a:solidFill>
              <a:srgbClr val="005953"/>
            </a:solidFill>
            <a:prstDash val="sysDot"/>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3"/>
          </p:nvPr>
        </p:nvSpPr>
        <p:spPr>
          <a:xfrm>
            <a:off x="838201" y="1252728"/>
            <a:ext cx="5212080" cy="4754880"/>
          </a:xfrm>
        </p:spPr>
        <p:txBody>
          <a:bodyPr/>
          <a:lstStyle/>
          <a:p>
            <a:pPr lvl="0"/>
            <a:r>
              <a:rPr lang="en-US" dirty="0"/>
              <a:t>Click to edit Master text styles</a:t>
            </a:r>
          </a:p>
        </p:txBody>
      </p:sp>
      <p:sp>
        <p:nvSpPr>
          <p:cNvPr id="12" name="Content Placeholder 12"/>
          <p:cNvSpPr>
            <a:spLocks noGrp="1"/>
          </p:cNvSpPr>
          <p:nvPr>
            <p:ph sz="quarter" idx="14"/>
          </p:nvPr>
        </p:nvSpPr>
        <p:spPr>
          <a:xfrm>
            <a:off x="6141720" y="1252728"/>
            <a:ext cx="5212080" cy="4754880"/>
          </a:xfrm>
        </p:spPr>
        <p:txBody>
          <a:bodyPr/>
          <a:lstStyle/>
          <a:p>
            <a:pPr lvl="0"/>
            <a:r>
              <a:rPr lang="en-US" dirty="0"/>
              <a:t>Click to edit Master text styles</a:t>
            </a:r>
          </a:p>
        </p:txBody>
      </p:sp>
    </p:spTree>
    <p:extLst>
      <p:ext uri="{BB962C8B-B14F-4D97-AF65-F5344CB8AC3E}">
        <p14:creationId xmlns:p14="http://schemas.microsoft.com/office/powerpoint/2010/main" val="214842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een 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6D8D23"/>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cxnSp>
        <p:nvCxnSpPr>
          <p:cNvPr id="5" name="Straight Connector 4"/>
          <p:cNvCxnSpPr/>
          <p:nvPr userDrawn="1"/>
        </p:nvCxnSpPr>
        <p:spPr>
          <a:xfrm>
            <a:off x="968831" y="1071647"/>
            <a:ext cx="10332720" cy="0"/>
          </a:xfrm>
          <a:prstGeom prst="line">
            <a:avLst/>
          </a:prstGeom>
          <a:ln w="73025" cap="rnd">
            <a:solidFill>
              <a:srgbClr val="6D8D23"/>
            </a:solidFill>
            <a:prstDash val="sysDot"/>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3"/>
          </p:nvPr>
        </p:nvSpPr>
        <p:spPr>
          <a:xfrm>
            <a:off x="838201" y="1252728"/>
            <a:ext cx="5212080" cy="4754880"/>
          </a:xfrm>
        </p:spPr>
        <p:txBody>
          <a:bodyPr/>
          <a:lstStyle/>
          <a:p>
            <a:pPr lvl="0"/>
            <a:r>
              <a:rPr lang="en-US" dirty="0"/>
              <a:t>Click to edit Master text styles</a:t>
            </a:r>
          </a:p>
        </p:txBody>
      </p:sp>
      <p:sp>
        <p:nvSpPr>
          <p:cNvPr id="12" name="Content Placeholder 12"/>
          <p:cNvSpPr>
            <a:spLocks noGrp="1"/>
          </p:cNvSpPr>
          <p:nvPr>
            <p:ph sz="quarter" idx="14"/>
          </p:nvPr>
        </p:nvSpPr>
        <p:spPr>
          <a:xfrm>
            <a:off x="6141720" y="1252728"/>
            <a:ext cx="5212080" cy="4754880"/>
          </a:xfrm>
        </p:spPr>
        <p:txBody>
          <a:bodyPr/>
          <a:lstStyle/>
          <a:p>
            <a:pPr lvl="0"/>
            <a:r>
              <a:rPr lang="en-US" dirty="0"/>
              <a:t>Click to edit Master text styles</a:t>
            </a:r>
          </a:p>
        </p:txBody>
      </p:sp>
    </p:spTree>
    <p:extLst>
      <p:ext uri="{BB962C8B-B14F-4D97-AF65-F5344CB8AC3E}">
        <p14:creationId xmlns:p14="http://schemas.microsoft.com/office/powerpoint/2010/main" val="875661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range 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E77C1D"/>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cxnSp>
        <p:nvCxnSpPr>
          <p:cNvPr id="5" name="Straight Connector 4"/>
          <p:cNvCxnSpPr/>
          <p:nvPr userDrawn="1"/>
        </p:nvCxnSpPr>
        <p:spPr>
          <a:xfrm>
            <a:off x="968831" y="1071647"/>
            <a:ext cx="10332720" cy="0"/>
          </a:xfrm>
          <a:prstGeom prst="line">
            <a:avLst/>
          </a:prstGeom>
          <a:ln w="73025" cap="rnd">
            <a:solidFill>
              <a:srgbClr val="E77C1D"/>
            </a:solidFill>
            <a:prstDash val="sysDot"/>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3"/>
          </p:nvPr>
        </p:nvSpPr>
        <p:spPr>
          <a:xfrm>
            <a:off x="838201" y="1252728"/>
            <a:ext cx="5212080" cy="4754880"/>
          </a:xfrm>
        </p:spPr>
        <p:txBody>
          <a:bodyPr/>
          <a:lstStyle/>
          <a:p>
            <a:pPr lvl="0"/>
            <a:r>
              <a:rPr lang="en-US" dirty="0"/>
              <a:t>Click to edit Master text styles</a:t>
            </a:r>
          </a:p>
        </p:txBody>
      </p:sp>
      <p:sp>
        <p:nvSpPr>
          <p:cNvPr id="12" name="Content Placeholder 12"/>
          <p:cNvSpPr>
            <a:spLocks noGrp="1"/>
          </p:cNvSpPr>
          <p:nvPr>
            <p:ph sz="quarter" idx="14"/>
          </p:nvPr>
        </p:nvSpPr>
        <p:spPr>
          <a:xfrm>
            <a:off x="6141720" y="1252728"/>
            <a:ext cx="5212080" cy="4754880"/>
          </a:xfrm>
        </p:spPr>
        <p:txBody>
          <a:bodyPr/>
          <a:lstStyle/>
          <a:p>
            <a:pPr lvl="0"/>
            <a:r>
              <a:rPr lang="en-US" dirty="0"/>
              <a:t>Click to edit Master text styles</a:t>
            </a:r>
          </a:p>
        </p:txBody>
      </p:sp>
    </p:spTree>
    <p:extLst>
      <p:ext uri="{BB962C8B-B14F-4D97-AF65-F5344CB8AC3E}">
        <p14:creationId xmlns:p14="http://schemas.microsoft.com/office/powerpoint/2010/main" val="3482216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 2-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BA5915"/>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cxnSp>
        <p:nvCxnSpPr>
          <p:cNvPr id="5" name="Straight Connector 4"/>
          <p:cNvCxnSpPr/>
          <p:nvPr userDrawn="1"/>
        </p:nvCxnSpPr>
        <p:spPr>
          <a:xfrm>
            <a:off x="968831" y="1071647"/>
            <a:ext cx="10332720" cy="0"/>
          </a:xfrm>
          <a:prstGeom prst="line">
            <a:avLst/>
          </a:prstGeom>
          <a:ln w="73025" cap="rnd">
            <a:solidFill>
              <a:srgbClr val="BA5915"/>
            </a:solidFill>
            <a:prstDash val="sysDot"/>
          </a:ln>
        </p:spPr>
        <p:style>
          <a:lnRef idx="1">
            <a:schemeClr val="accent1"/>
          </a:lnRef>
          <a:fillRef idx="0">
            <a:schemeClr val="accent1"/>
          </a:fillRef>
          <a:effectRef idx="0">
            <a:schemeClr val="accent1"/>
          </a:effectRef>
          <a:fontRef idx="minor">
            <a:schemeClr val="tx1"/>
          </a:fontRef>
        </p:style>
      </p:cxnSp>
      <p:sp>
        <p:nvSpPr>
          <p:cNvPr id="11" name="Content Placeholder 10"/>
          <p:cNvSpPr>
            <a:spLocks noGrp="1"/>
          </p:cNvSpPr>
          <p:nvPr>
            <p:ph sz="quarter" idx="13"/>
          </p:nvPr>
        </p:nvSpPr>
        <p:spPr>
          <a:xfrm>
            <a:off x="838201" y="1252728"/>
            <a:ext cx="5212080" cy="4754880"/>
          </a:xfrm>
        </p:spPr>
        <p:txBody>
          <a:bodyPr/>
          <a:lstStyle/>
          <a:p>
            <a:pPr lvl="0"/>
            <a:r>
              <a:rPr lang="en-US" dirty="0"/>
              <a:t>Click to edit Master text styles</a:t>
            </a:r>
          </a:p>
        </p:txBody>
      </p:sp>
      <p:sp>
        <p:nvSpPr>
          <p:cNvPr id="12" name="Content Placeholder 12"/>
          <p:cNvSpPr>
            <a:spLocks noGrp="1"/>
          </p:cNvSpPr>
          <p:nvPr>
            <p:ph sz="quarter" idx="14"/>
          </p:nvPr>
        </p:nvSpPr>
        <p:spPr>
          <a:xfrm>
            <a:off x="6141720" y="1252728"/>
            <a:ext cx="5212080" cy="4754880"/>
          </a:xfrm>
        </p:spPr>
        <p:txBody>
          <a:bodyPr/>
          <a:lstStyle/>
          <a:p>
            <a:pPr lvl="0"/>
            <a:r>
              <a:rPr lang="en-US" dirty="0"/>
              <a:t>Click to edit Master text styles</a:t>
            </a:r>
          </a:p>
        </p:txBody>
      </p:sp>
    </p:spTree>
    <p:extLst>
      <p:ext uri="{BB962C8B-B14F-4D97-AF65-F5344CB8AC3E}">
        <p14:creationId xmlns:p14="http://schemas.microsoft.com/office/powerpoint/2010/main" val="1348881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Tree>
    <p:extLst>
      <p:ext uri="{BB962C8B-B14F-4D97-AF65-F5344CB8AC3E}">
        <p14:creationId xmlns:p14="http://schemas.microsoft.com/office/powerpoint/2010/main" val="21101261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4648" y="2315648"/>
            <a:ext cx="4562704" cy="2060448"/>
          </a:xfrm>
          <a:prstGeom prst="rect">
            <a:avLst/>
          </a:prstGeom>
        </p:spPr>
      </p:pic>
      <p:sp>
        <p:nvSpPr>
          <p:cNvPr id="5" name="Rectangle 4"/>
          <p:cNvSpPr/>
          <p:nvPr userDrawn="1"/>
        </p:nvSpPr>
        <p:spPr>
          <a:xfrm>
            <a:off x="10661073" y="6016336"/>
            <a:ext cx="1530927" cy="841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582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6" name="Content Placeholder 4"/>
          <p:cNvSpPr>
            <a:spLocks noGrp="1"/>
          </p:cNvSpPr>
          <p:nvPr>
            <p:ph sz="quarter" idx="11"/>
          </p:nvPr>
        </p:nvSpPr>
        <p:spPr>
          <a:xfrm>
            <a:off x="838201" y="1252728"/>
            <a:ext cx="10515600" cy="4754880"/>
          </a:xfr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a:t>Click to edit Master text styles</a:t>
            </a: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6307" y="5997169"/>
            <a:ext cx="1517195" cy="837081"/>
          </a:xfrm>
          <a:prstGeom prst="rect">
            <a:avLst/>
          </a:prstGeom>
        </p:spPr>
      </p:pic>
    </p:spTree>
    <p:extLst>
      <p:ext uri="{BB962C8B-B14F-4D97-AF65-F5344CB8AC3E}">
        <p14:creationId xmlns:p14="http://schemas.microsoft.com/office/powerpoint/2010/main" val="4288439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6307" y="5997169"/>
            <a:ext cx="1517195" cy="837081"/>
          </a:xfrm>
          <a:prstGeom prst="rect">
            <a:avLst/>
          </a:prstGeom>
        </p:spPr>
      </p:pic>
      <p:sp>
        <p:nvSpPr>
          <p:cNvPr id="7" name="Content Placeholder 4"/>
          <p:cNvSpPr>
            <a:spLocks noGrp="1"/>
          </p:cNvSpPr>
          <p:nvPr>
            <p:ph sz="quarter" idx="11"/>
          </p:nvPr>
        </p:nvSpPr>
        <p:spPr>
          <a:xfrm>
            <a:off x="838201" y="1252728"/>
            <a:ext cx="10515600" cy="4754880"/>
          </a:xfrm>
        </p:spPr>
        <p:txBody>
          <a:bodyPr/>
          <a:lstStyle/>
          <a:p>
            <a:pPr lvl="0"/>
            <a:r>
              <a:rPr lang="en-US" dirty="0"/>
              <a:t>Click to edit Master text styles</a:t>
            </a:r>
          </a:p>
        </p:txBody>
      </p:sp>
    </p:spTree>
    <p:extLst>
      <p:ext uri="{BB962C8B-B14F-4D97-AF65-F5344CB8AC3E}">
        <p14:creationId xmlns:p14="http://schemas.microsoft.com/office/powerpoint/2010/main" val="28622351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6307" y="5997169"/>
            <a:ext cx="1517195" cy="837081"/>
          </a:xfrm>
          <a:prstGeom prst="rect">
            <a:avLst/>
          </a:prstGeom>
        </p:spPr>
      </p:pic>
      <p:sp>
        <p:nvSpPr>
          <p:cNvPr id="7" name="Content Placeholder 4"/>
          <p:cNvSpPr>
            <a:spLocks noGrp="1"/>
          </p:cNvSpPr>
          <p:nvPr>
            <p:ph sz="quarter" idx="11"/>
          </p:nvPr>
        </p:nvSpPr>
        <p:spPr>
          <a:xfrm>
            <a:off x="838201" y="1252728"/>
            <a:ext cx="10515600" cy="4754880"/>
          </a:xfrm>
        </p:spPr>
        <p:txBody>
          <a:bodyPr/>
          <a:lstStyle/>
          <a:p>
            <a:pPr lvl="0"/>
            <a:r>
              <a:rPr lang="en-US" dirty="0"/>
              <a:t>Click to edit Master text styles</a:t>
            </a:r>
          </a:p>
        </p:txBody>
      </p:sp>
    </p:spTree>
    <p:extLst>
      <p:ext uri="{BB962C8B-B14F-4D97-AF65-F5344CB8AC3E}">
        <p14:creationId xmlns:p14="http://schemas.microsoft.com/office/powerpoint/2010/main" val="2862235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3667539" cy="5669280"/>
          </a:xfrm>
        </p:spPr>
        <p:txBody>
          <a:bodyPr/>
          <a:lstStyle>
            <a:lvl1pPr>
              <a:defRPr b="1" i="0">
                <a:solidFill>
                  <a:srgbClr val="005953"/>
                </a:solidFill>
              </a:defRPr>
            </a:lvl1pPr>
          </a:lstStyle>
          <a:p>
            <a:r>
              <a:rPr lang="en-US" dirty="0"/>
              <a:t>Click to add title</a:t>
            </a:r>
          </a:p>
        </p:txBody>
      </p:sp>
      <p:sp>
        <p:nvSpPr>
          <p:cNvPr id="3" name="Slide Number Placeholder 2"/>
          <p:cNvSpPr>
            <a:spLocks noGrp="1"/>
          </p:cNvSpPr>
          <p:nvPr>
            <p:ph type="sldNum" sz="quarter" idx="10"/>
          </p:nvPr>
        </p:nvSpPr>
        <p:spPr/>
        <p:txBody>
          <a:bodyPr/>
          <a:lstStyle/>
          <a:p>
            <a:fld id="{207189C2-3614-4E5D-8EB9-59ECBAB66007}" type="slidenum">
              <a:rPr lang="en-US" smtClean="0"/>
              <a:t>‹#›</a:t>
            </a:fld>
            <a:endParaRPr lang="en-US"/>
          </a:p>
        </p:txBody>
      </p:sp>
      <p:sp>
        <p:nvSpPr>
          <p:cNvPr id="5" name="Content Placeholder 4"/>
          <p:cNvSpPr>
            <a:spLocks noGrp="1"/>
          </p:cNvSpPr>
          <p:nvPr>
            <p:ph sz="quarter" idx="11"/>
          </p:nvPr>
        </p:nvSpPr>
        <p:spPr>
          <a:xfrm>
            <a:off x="4663441" y="365128"/>
            <a:ext cx="6727209" cy="5669280"/>
          </a:xfrm>
        </p:spPr>
        <p:txBody>
          <a:bodyPr/>
          <a:lstStyle/>
          <a:p>
            <a:pPr lvl="0"/>
            <a:r>
              <a:rPr lang="en-US"/>
              <a:t>Click to edit Master text styles</a:t>
            </a:r>
          </a:p>
        </p:txBody>
      </p:sp>
      <p:cxnSp>
        <p:nvCxnSpPr>
          <p:cNvPr id="7" name="Straight Connector 6"/>
          <p:cNvCxnSpPr/>
          <p:nvPr userDrawn="1"/>
        </p:nvCxnSpPr>
        <p:spPr>
          <a:xfrm>
            <a:off x="4572000" y="368490"/>
            <a:ext cx="0" cy="5445456"/>
          </a:xfrm>
          <a:prstGeom prst="line">
            <a:avLst/>
          </a:prstGeom>
          <a:ln>
            <a:solidFill>
              <a:srgbClr val="0059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1593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6307" y="5997169"/>
            <a:ext cx="1517195" cy="837081"/>
          </a:xfrm>
          <a:prstGeom prst="rect">
            <a:avLst/>
          </a:prstGeom>
        </p:spPr>
      </p:pic>
      <p:sp>
        <p:nvSpPr>
          <p:cNvPr id="7" name="Content Placeholder 4"/>
          <p:cNvSpPr>
            <a:spLocks noGrp="1"/>
          </p:cNvSpPr>
          <p:nvPr>
            <p:ph sz="quarter" idx="11"/>
          </p:nvPr>
        </p:nvSpPr>
        <p:spPr>
          <a:xfrm>
            <a:off x="838201" y="1252728"/>
            <a:ext cx="10515600" cy="4754880"/>
          </a:xfrm>
        </p:spPr>
        <p:txBody>
          <a:bodyPr/>
          <a:lstStyle/>
          <a:p>
            <a:pPr lvl="0"/>
            <a:r>
              <a:rPr lang="en-US" dirty="0"/>
              <a:t>Click to edit Master text styles</a:t>
            </a:r>
          </a:p>
        </p:txBody>
      </p:sp>
    </p:spTree>
    <p:extLst>
      <p:ext uri="{BB962C8B-B14F-4D97-AF65-F5344CB8AC3E}">
        <p14:creationId xmlns:p14="http://schemas.microsoft.com/office/powerpoint/2010/main" val="28622351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6307" y="5997169"/>
            <a:ext cx="1517195" cy="837081"/>
          </a:xfrm>
          <a:prstGeom prst="rect">
            <a:avLst/>
          </a:prstGeom>
        </p:spPr>
      </p:pic>
      <p:sp>
        <p:nvSpPr>
          <p:cNvPr id="7" name="Content Placeholder 4"/>
          <p:cNvSpPr>
            <a:spLocks noGrp="1"/>
          </p:cNvSpPr>
          <p:nvPr>
            <p:ph sz="quarter" idx="11"/>
          </p:nvPr>
        </p:nvSpPr>
        <p:spPr>
          <a:xfrm>
            <a:off x="838201" y="1252728"/>
            <a:ext cx="10515600" cy="4754880"/>
          </a:xfrm>
        </p:spPr>
        <p:txBody>
          <a:bodyPr/>
          <a:lstStyle/>
          <a:p>
            <a:pPr lvl="0"/>
            <a:r>
              <a:rPr lang="en-US" dirty="0"/>
              <a:t>Click to edit Master text styles</a:t>
            </a:r>
          </a:p>
        </p:txBody>
      </p:sp>
    </p:spTree>
    <p:extLst>
      <p:ext uri="{BB962C8B-B14F-4D97-AF65-F5344CB8AC3E}">
        <p14:creationId xmlns:p14="http://schemas.microsoft.com/office/powerpoint/2010/main" val="2862235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6307" y="5997169"/>
            <a:ext cx="1517195" cy="837081"/>
          </a:xfrm>
          <a:prstGeom prst="rect">
            <a:avLst/>
          </a:prstGeom>
        </p:spPr>
      </p:pic>
      <p:sp>
        <p:nvSpPr>
          <p:cNvPr id="7" name="Content Placeholder 4"/>
          <p:cNvSpPr>
            <a:spLocks noGrp="1"/>
          </p:cNvSpPr>
          <p:nvPr>
            <p:ph sz="quarter" idx="11"/>
          </p:nvPr>
        </p:nvSpPr>
        <p:spPr>
          <a:xfrm>
            <a:off x="838201" y="1252728"/>
            <a:ext cx="10515600" cy="4754880"/>
          </a:xfrm>
        </p:spPr>
        <p:txBody>
          <a:bodyPr/>
          <a:lstStyle/>
          <a:p>
            <a:pPr lvl="0"/>
            <a:r>
              <a:rPr lang="en-US" dirty="0"/>
              <a:t>Click to edit Master text styles</a:t>
            </a:r>
          </a:p>
        </p:txBody>
      </p:sp>
    </p:spTree>
    <p:extLst>
      <p:ext uri="{BB962C8B-B14F-4D97-AF65-F5344CB8AC3E}">
        <p14:creationId xmlns:p14="http://schemas.microsoft.com/office/powerpoint/2010/main" val="28622351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6307" y="5997169"/>
            <a:ext cx="1517195" cy="837081"/>
          </a:xfrm>
          <a:prstGeom prst="rect">
            <a:avLst/>
          </a:prstGeom>
        </p:spPr>
      </p:pic>
      <p:sp>
        <p:nvSpPr>
          <p:cNvPr id="7" name="Content Placeholder 4"/>
          <p:cNvSpPr>
            <a:spLocks noGrp="1"/>
          </p:cNvSpPr>
          <p:nvPr>
            <p:ph sz="quarter" idx="11"/>
          </p:nvPr>
        </p:nvSpPr>
        <p:spPr>
          <a:xfrm>
            <a:off x="838201" y="1252728"/>
            <a:ext cx="10515600" cy="4754880"/>
          </a:xfrm>
        </p:spPr>
        <p:txBody>
          <a:bodyPr/>
          <a:lstStyle/>
          <a:p>
            <a:pPr lvl="0"/>
            <a:r>
              <a:rPr lang="en-US" dirty="0"/>
              <a:t>Click to edit Master text styles</a:t>
            </a:r>
          </a:p>
        </p:txBody>
      </p:sp>
    </p:spTree>
    <p:extLst>
      <p:ext uri="{BB962C8B-B14F-4D97-AF65-F5344CB8AC3E}">
        <p14:creationId xmlns:p14="http://schemas.microsoft.com/office/powerpoint/2010/main" val="28622351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6307" y="5997169"/>
            <a:ext cx="1517195" cy="837081"/>
          </a:xfrm>
          <a:prstGeom prst="rect">
            <a:avLst/>
          </a:prstGeom>
        </p:spPr>
      </p:pic>
      <p:sp>
        <p:nvSpPr>
          <p:cNvPr id="7" name="Content Placeholder 4"/>
          <p:cNvSpPr>
            <a:spLocks noGrp="1"/>
          </p:cNvSpPr>
          <p:nvPr>
            <p:ph sz="quarter" idx="11"/>
          </p:nvPr>
        </p:nvSpPr>
        <p:spPr>
          <a:xfrm>
            <a:off x="838201" y="1252728"/>
            <a:ext cx="10515600" cy="4754880"/>
          </a:xfrm>
        </p:spPr>
        <p:txBody>
          <a:bodyPr/>
          <a:lstStyle/>
          <a:p>
            <a:pPr lvl="0"/>
            <a:r>
              <a:rPr lang="en-US" dirty="0"/>
              <a:t>Click to edit Master text styles</a:t>
            </a:r>
          </a:p>
        </p:txBody>
      </p:sp>
    </p:spTree>
    <p:extLst>
      <p:ext uri="{BB962C8B-B14F-4D97-AF65-F5344CB8AC3E}">
        <p14:creationId xmlns:p14="http://schemas.microsoft.com/office/powerpoint/2010/main" val="2862235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6307" y="5997169"/>
            <a:ext cx="1517195" cy="837081"/>
          </a:xfrm>
          <a:prstGeom prst="rect">
            <a:avLst/>
          </a:prstGeom>
        </p:spPr>
      </p:pic>
      <p:sp>
        <p:nvSpPr>
          <p:cNvPr id="7" name="Content Placeholder 4"/>
          <p:cNvSpPr>
            <a:spLocks noGrp="1"/>
          </p:cNvSpPr>
          <p:nvPr>
            <p:ph sz="quarter" idx="11"/>
          </p:nvPr>
        </p:nvSpPr>
        <p:spPr>
          <a:xfrm>
            <a:off x="838201" y="1252728"/>
            <a:ext cx="10515600" cy="4754880"/>
          </a:xfrm>
        </p:spPr>
        <p:txBody>
          <a:bodyPr/>
          <a:lstStyle/>
          <a:p>
            <a:pPr lvl="0"/>
            <a:r>
              <a:rPr lang="en-US" dirty="0"/>
              <a:t>Click to edit Master text styles</a:t>
            </a:r>
          </a:p>
        </p:txBody>
      </p:sp>
    </p:spTree>
    <p:extLst>
      <p:ext uri="{BB962C8B-B14F-4D97-AF65-F5344CB8AC3E}">
        <p14:creationId xmlns:p14="http://schemas.microsoft.com/office/powerpoint/2010/main" val="2862235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6307" y="5997169"/>
            <a:ext cx="1517195" cy="837081"/>
          </a:xfrm>
          <a:prstGeom prst="rect">
            <a:avLst/>
          </a:prstGeom>
        </p:spPr>
      </p:pic>
      <p:sp>
        <p:nvSpPr>
          <p:cNvPr id="7" name="Content Placeholder 4"/>
          <p:cNvSpPr>
            <a:spLocks noGrp="1"/>
          </p:cNvSpPr>
          <p:nvPr>
            <p:ph sz="quarter" idx="11"/>
          </p:nvPr>
        </p:nvSpPr>
        <p:spPr>
          <a:xfrm>
            <a:off x="838201" y="1252728"/>
            <a:ext cx="10515600" cy="4754880"/>
          </a:xfrm>
        </p:spPr>
        <p:txBody>
          <a:bodyPr/>
          <a:lstStyle/>
          <a:p>
            <a:pPr lvl="0"/>
            <a:r>
              <a:rPr lang="en-US" dirty="0"/>
              <a:t>Click to edit Master text styles</a:t>
            </a:r>
          </a:p>
        </p:txBody>
      </p:sp>
    </p:spTree>
    <p:extLst>
      <p:ext uri="{BB962C8B-B14F-4D97-AF65-F5344CB8AC3E}">
        <p14:creationId xmlns:p14="http://schemas.microsoft.com/office/powerpoint/2010/main" val="28622351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6307" y="5997169"/>
            <a:ext cx="1517195" cy="837081"/>
          </a:xfrm>
          <a:prstGeom prst="rect">
            <a:avLst/>
          </a:prstGeom>
        </p:spPr>
      </p:pic>
      <p:sp>
        <p:nvSpPr>
          <p:cNvPr id="7" name="Content Placeholder 4"/>
          <p:cNvSpPr>
            <a:spLocks noGrp="1"/>
          </p:cNvSpPr>
          <p:nvPr>
            <p:ph sz="quarter" idx="11"/>
          </p:nvPr>
        </p:nvSpPr>
        <p:spPr>
          <a:xfrm>
            <a:off x="838201" y="1252728"/>
            <a:ext cx="10515600" cy="4754880"/>
          </a:xfrm>
        </p:spPr>
        <p:txBody>
          <a:bodyPr/>
          <a:lstStyle/>
          <a:p>
            <a:pPr lvl="0"/>
            <a:r>
              <a:rPr lang="en-US" dirty="0"/>
              <a:t>Click to edit Master text styles</a:t>
            </a:r>
          </a:p>
        </p:txBody>
      </p:sp>
    </p:spTree>
    <p:extLst>
      <p:ext uri="{BB962C8B-B14F-4D97-AF65-F5344CB8AC3E}">
        <p14:creationId xmlns:p14="http://schemas.microsoft.com/office/powerpoint/2010/main" val="28622351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6307" y="5997169"/>
            <a:ext cx="1517195" cy="837081"/>
          </a:xfrm>
          <a:prstGeom prst="rect">
            <a:avLst/>
          </a:prstGeom>
        </p:spPr>
      </p:pic>
      <p:sp>
        <p:nvSpPr>
          <p:cNvPr id="7" name="Content Placeholder 4"/>
          <p:cNvSpPr>
            <a:spLocks noGrp="1"/>
          </p:cNvSpPr>
          <p:nvPr>
            <p:ph sz="quarter" idx="11"/>
          </p:nvPr>
        </p:nvSpPr>
        <p:spPr>
          <a:xfrm>
            <a:off x="838201" y="1252728"/>
            <a:ext cx="10515600" cy="4754880"/>
          </a:xfrm>
        </p:spPr>
        <p:txBody>
          <a:bodyPr/>
          <a:lstStyle/>
          <a:p>
            <a:pPr lvl="0"/>
            <a:r>
              <a:rPr lang="en-US" dirty="0"/>
              <a:t>Click to edit Master text styles</a:t>
            </a:r>
          </a:p>
        </p:txBody>
      </p:sp>
    </p:spTree>
    <p:extLst>
      <p:ext uri="{BB962C8B-B14F-4D97-AF65-F5344CB8AC3E}">
        <p14:creationId xmlns:p14="http://schemas.microsoft.com/office/powerpoint/2010/main" val="28622351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6307" y="5997169"/>
            <a:ext cx="1517195" cy="837081"/>
          </a:xfrm>
          <a:prstGeom prst="rect">
            <a:avLst/>
          </a:prstGeom>
        </p:spPr>
      </p:pic>
      <p:sp>
        <p:nvSpPr>
          <p:cNvPr id="7" name="Content Placeholder 4"/>
          <p:cNvSpPr>
            <a:spLocks noGrp="1"/>
          </p:cNvSpPr>
          <p:nvPr>
            <p:ph sz="quarter" idx="11"/>
          </p:nvPr>
        </p:nvSpPr>
        <p:spPr>
          <a:xfrm>
            <a:off x="838201" y="1252728"/>
            <a:ext cx="10515600" cy="4754880"/>
          </a:xfrm>
        </p:spPr>
        <p:txBody>
          <a:bodyPr/>
          <a:lstStyle/>
          <a:p>
            <a:pPr lvl="0"/>
            <a:r>
              <a:rPr lang="en-US" dirty="0"/>
              <a:t>Click to edit Master text styles</a:t>
            </a:r>
          </a:p>
        </p:txBody>
      </p:sp>
    </p:spTree>
    <p:extLst>
      <p:ext uri="{BB962C8B-B14F-4D97-AF65-F5344CB8AC3E}">
        <p14:creationId xmlns:p14="http://schemas.microsoft.com/office/powerpoint/2010/main" val="286223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e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3667539" cy="5669280"/>
          </a:xfrm>
        </p:spPr>
        <p:txBody>
          <a:bodyPr/>
          <a:lstStyle>
            <a:lvl1pPr>
              <a:defRPr b="1" i="0">
                <a:solidFill>
                  <a:srgbClr val="6D8D23"/>
                </a:solidFill>
              </a:defRPr>
            </a:lvl1pPr>
          </a:lstStyle>
          <a:p>
            <a:r>
              <a:rPr lang="en-US" dirty="0"/>
              <a:t>Click to add title</a:t>
            </a:r>
          </a:p>
        </p:txBody>
      </p:sp>
      <p:sp>
        <p:nvSpPr>
          <p:cNvPr id="3" name="Slide Number Placeholder 2"/>
          <p:cNvSpPr>
            <a:spLocks noGrp="1"/>
          </p:cNvSpPr>
          <p:nvPr>
            <p:ph type="sldNum" sz="quarter" idx="10"/>
          </p:nvPr>
        </p:nvSpPr>
        <p:spPr/>
        <p:txBody>
          <a:bodyPr/>
          <a:lstStyle/>
          <a:p>
            <a:fld id="{207189C2-3614-4E5D-8EB9-59ECBAB66007}" type="slidenum">
              <a:rPr lang="en-US" smtClean="0"/>
              <a:t>‹#›</a:t>
            </a:fld>
            <a:endParaRPr lang="en-US"/>
          </a:p>
        </p:txBody>
      </p:sp>
      <p:sp>
        <p:nvSpPr>
          <p:cNvPr id="5" name="Content Placeholder 4"/>
          <p:cNvSpPr>
            <a:spLocks noGrp="1"/>
          </p:cNvSpPr>
          <p:nvPr>
            <p:ph sz="quarter" idx="11"/>
          </p:nvPr>
        </p:nvSpPr>
        <p:spPr>
          <a:xfrm>
            <a:off x="4663441" y="365128"/>
            <a:ext cx="6727209" cy="5669280"/>
          </a:xfrm>
        </p:spPr>
        <p:txBody>
          <a:bodyPr/>
          <a:lstStyle/>
          <a:p>
            <a:pPr lvl="0"/>
            <a:r>
              <a:rPr lang="en-US"/>
              <a:t>Click to edit Master text styles</a:t>
            </a:r>
          </a:p>
        </p:txBody>
      </p:sp>
      <p:cxnSp>
        <p:nvCxnSpPr>
          <p:cNvPr id="7" name="Straight Connector 6"/>
          <p:cNvCxnSpPr/>
          <p:nvPr userDrawn="1"/>
        </p:nvCxnSpPr>
        <p:spPr>
          <a:xfrm>
            <a:off x="4572000" y="368490"/>
            <a:ext cx="0" cy="5445456"/>
          </a:xfrm>
          <a:prstGeom prst="line">
            <a:avLst/>
          </a:prstGeom>
          <a:ln>
            <a:solidFill>
              <a:srgbClr val="6D8D2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1593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6307" y="5997169"/>
            <a:ext cx="1517195" cy="837081"/>
          </a:xfrm>
          <a:prstGeom prst="rect">
            <a:avLst/>
          </a:prstGeom>
        </p:spPr>
      </p:pic>
      <p:sp>
        <p:nvSpPr>
          <p:cNvPr id="7" name="Content Placeholder 4"/>
          <p:cNvSpPr>
            <a:spLocks noGrp="1"/>
          </p:cNvSpPr>
          <p:nvPr>
            <p:ph sz="quarter" idx="11"/>
          </p:nvPr>
        </p:nvSpPr>
        <p:spPr>
          <a:xfrm>
            <a:off x="838201" y="1252728"/>
            <a:ext cx="10515600" cy="4754880"/>
          </a:xfrm>
        </p:spPr>
        <p:txBody>
          <a:bodyPr/>
          <a:lstStyle/>
          <a:p>
            <a:pPr lvl="0"/>
            <a:r>
              <a:rPr lang="en-US" dirty="0"/>
              <a:t>Click to edit Master text styles</a:t>
            </a:r>
          </a:p>
        </p:txBody>
      </p:sp>
    </p:spTree>
    <p:extLst>
      <p:ext uri="{BB962C8B-B14F-4D97-AF65-F5344CB8AC3E}">
        <p14:creationId xmlns:p14="http://schemas.microsoft.com/office/powerpoint/2010/main" val="28622351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6307" y="5997169"/>
            <a:ext cx="1517195" cy="837081"/>
          </a:xfrm>
          <a:prstGeom prst="rect">
            <a:avLst/>
          </a:prstGeom>
        </p:spPr>
      </p:pic>
      <p:sp>
        <p:nvSpPr>
          <p:cNvPr id="7" name="Content Placeholder 4"/>
          <p:cNvSpPr>
            <a:spLocks noGrp="1"/>
          </p:cNvSpPr>
          <p:nvPr>
            <p:ph sz="quarter" idx="11"/>
          </p:nvPr>
        </p:nvSpPr>
        <p:spPr>
          <a:xfrm>
            <a:off x="838201" y="1252728"/>
            <a:ext cx="10515600" cy="4754880"/>
          </a:xfrm>
        </p:spPr>
        <p:txBody>
          <a:bodyPr/>
          <a:lstStyle/>
          <a:p>
            <a:pPr lvl="0"/>
            <a:r>
              <a:rPr lang="en-US" dirty="0"/>
              <a:t>Click to edit Master text styles</a:t>
            </a:r>
          </a:p>
        </p:txBody>
      </p:sp>
    </p:spTree>
    <p:extLst>
      <p:ext uri="{BB962C8B-B14F-4D97-AF65-F5344CB8AC3E}">
        <p14:creationId xmlns:p14="http://schemas.microsoft.com/office/powerpoint/2010/main" val="28622351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46307" y="5997169"/>
            <a:ext cx="1517195" cy="837081"/>
          </a:xfrm>
          <a:prstGeom prst="rect">
            <a:avLst/>
          </a:prstGeom>
        </p:spPr>
      </p:pic>
      <p:sp>
        <p:nvSpPr>
          <p:cNvPr id="7" name="Content Placeholder 4"/>
          <p:cNvSpPr>
            <a:spLocks noGrp="1"/>
          </p:cNvSpPr>
          <p:nvPr>
            <p:ph sz="quarter" idx="11"/>
          </p:nvPr>
        </p:nvSpPr>
        <p:spPr>
          <a:xfrm>
            <a:off x="838201" y="1252728"/>
            <a:ext cx="10515600" cy="4754880"/>
          </a:xfrm>
        </p:spPr>
        <p:txBody>
          <a:bodyPr/>
          <a:lstStyle/>
          <a:p>
            <a:pPr lvl="0"/>
            <a:r>
              <a:rPr lang="en-US" dirty="0"/>
              <a:t>Click to edit Master text styles</a:t>
            </a:r>
          </a:p>
        </p:txBody>
      </p:sp>
    </p:spTree>
    <p:extLst>
      <p:ext uri="{BB962C8B-B14F-4D97-AF65-F5344CB8AC3E}">
        <p14:creationId xmlns:p14="http://schemas.microsoft.com/office/powerpoint/2010/main" val="2862235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93000" y="0"/>
            <a:ext cx="4699000" cy="6858000"/>
          </a:xfrm>
          <a:prstGeom prst="rect">
            <a:avLst/>
          </a:prstGeom>
        </p:spPr>
      </p:pic>
      <p:sp>
        <p:nvSpPr>
          <p:cNvPr id="2" name="Title 1"/>
          <p:cNvSpPr>
            <a:spLocks noGrp="1"/>
          </p:cNvSpPr>
          <p:nvPr>
            <p:ph type="title"/>
          </p:nvPr>
        </p:nvSpPr>
        <p:spPr>
          <a:xfrm>
            <a:off x="838202" y="228600"/>
            <a:ext cx="6545239" cy="627652"/>
          </a:xfrm>
        </p:spPr>
        <p:txBody>
          <a:bodyPr/>
          <a:lstStyle>
            <a:lvl1pPr>
              <a:defRPr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6" name="Content Placeholder 4"/>
          <p:cNvSpPr>
            <a:spLocks noGrp="1"/>
          </p:cNvSpPr>
          <p:nvPr>
            <p:ph sz="quarter" idx="11"/>
          </p:nvPr>
        </p:nvSpPr>
        <p:spPr>
          <a:xfrm>
            <a:off x="838202" y="1252728"/>
            <a:ext cx="6545239" cy="4754880"/>
          </a:xfrm>
        </p:spPr>
        <p:txBody>
          <a:bodyPr/>
          <a:lstStyle>
            <a:lvl1pPr>
              <a:lnSpc>
                <a:spcPct val="100000"/>
              </a:lnSpc>
              <a:spcBef>
                <a:spcPts val="0"/>
              </a:spcBef>
              <a:defRPr/>
            </a:lvl1pPr>
            <a:lvl2pPr>
              <a:lnSpc>
                <a:spcPct val="100000"/>
              </a:lnSpc>
              <a:spcBef>
                <a:spcPts val="0"/>
              </a:spcBef>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en-US" dirty="0"/>
              <a:t>Click to edit Master text styles</a:t>
            </a:r>
          </a:p>
        </p:txBody>
      </p:sp>
    </p:spTree>
    <p:extLst>
      <p:ext uri="{BB962C8B-B14F-4D97-AF65-F5344CB8AC3E}">
        <p14:creationId xmlns:p14="http://schemas.microsoft.com/office/powerpoint/2010/main" val="37042883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93000" y="0"/>
            <a:ext cx="4699000" cy="685800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2" y="228600"/>
            <a:ext cx="6545239" cy="627652"/>
          </a:xfrm>
        </p:spPr>
        <p:txBody>
          <a:bodyPr/>
          <a:lstStyle>
            <a:lvl1pPr>
              <a:defRPr b="1"/>
            </a:lvl1pPr>
          </a:lstStyle>
          <a:p>
            <a:r>
              <a:rPr lang="en-US" dirty="0"/>
              <a:t>Click to edit Master title style</a:t>
            </a:r>
          </a:p>
        </p:txBody>
      </p:sp>
      <p:sp>
        <p:nvSpPr>
          <p:cNvPr id="8" name="Content Placeholder 4"/>
          <p:cNvSpPr>
            <a:spLocks noGrp="1"/>
          </p:cNvSpPr>
          <p:nvPr>
            <p:ph sz="quarter" idx="11"/>
          </p:nvPr>
        </p:nvSpPr>
        <p:spPr>
          <a:xfrm>
            <a:off x="838202" y="1252728"/>
            <a:ext cx="6545239" cy="4754880"/>
          </a:xfrm>
        </p:spPr>
        <p:txBody>
          <a:bodyPr/>
          <a:lstStyle/>
          <a:p>
            <a:pPr lvl="0"/>
            <a:r>
              <a:rPr lang="en-US" dirty="0"/>
              <a:t>Click to edit Master text styles</a:t>
            </a:r>
          </a:p>
        </p:txBody>
      </p:sp>
    </p:spTree>
    <p:extLst>
      <p:ext uri="{BB962C8B-B14F-4D97-AF65-F5344CB8AC3E}">
        <p14:creationId xmlns:p14="http://schemas.microsoft.com/office/powerpoint/2010/main" val="20848650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93000" y="0"/>
            <a:ext cx="4699000" cy="685800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2" y="228600"/>
            <a:ext cx="6545239" cy="627652"/>
          </a:xfrm>
        </p:spPr>
        <p:txBody>
          <a:bodyPr/>
          <a:lstStyle>
            <a:lvl1pPr>
              <a:defRPr b="1"/>
            </a:lvl1pPr>
          </a:lstStyle>
          <a:p>
            <a:r>
              <a:rPr lang="en-US" dirty="0"/>
              <a:t>Click to edit Master title style</a:t>
            </a:r>
          </a:p>
        </p:txBody>
      </p:sp>
      <p:sp>
        <p:nvSpPr>
          <p:cNvPr id="8" name="Content Placeholder 4"/>
          <p:cNvSpPr>
            <a:spLocks noGrp="1"/>
          </p:cNvSpPr>
          <p:nvPr>
            <p:ph sz="quarter" idx="11"/>
          </p:nvPr>
        </p:nvSpPr>
        <p:spPr>
          <a:xfrm>
            <a:off x="838202" y="1252728"/>
            <a:ext cx="6545239" cy="4754880"/>
          </a:xfrm>
        </p:spPr>
        <p:txBody>
          <a:bodyPr/>
          <a:lstStyle/>
          <a:p>
            <a:pPr lvl="0"/>
            <a:r>
              <a:rPr lang="en-US" dirty="0"/>
              <a:t>Click to edit Master text styles</a:t>
            </a:r>
          </a:p>
        </p:txBody>
      </p:sp>
    </p:spTree>
    <p:extLst>
      <p:ext uri="{BB962C8B-B14F-4D97-AF65-F5344CB8AC3E}">
        <p14:creationId xmlns:p14="http://schemas.microsoft.com/office/powerpoint/2010/main" val="20848650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93000" y="0"/>
            <a:ext cx="4699000" cy="685800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2" y="228600"/>
            <a:ext cx="6545239" cy="627652"/>
          </a:xfrm>
        </p:spPr>
        <p:txBody>
          <a:bodyPr/>
          <a:lstStyle>
            <a:lvl1pPr>
              <a:defRPr b="1"/>
            </a:lvl1pPr>
          </a:lstStyle>
          <a:p>
            <a:r>
              <a:rPr lang="en-US" dirty="0"/>
              <a:t>Click to edit Master title style</a:t>
            </a:r>
          </a:p>
        </p:txBody>
      </p:sp>
      <p:sp>
        <p:nvSpPr>
          <p:cNvPr id="8" name="Content Placeholder 4"/>
          <p:cNvSpPr>
            <a:spLocks noGrp="1"/>
          </p:cNvSpPr>
          <p:nvPr>
            <p:ph sz="quarter" idx="11"/>
          </p:nvPr>
        </p:nvSpPr>
        <p:spPr>
          <a:xfrm>
            <a:off x="838202" y="1252728"/>
            <a:ext cx="6545239" cy="4754880"/>
          </a:xfrm>
        </p:spPr>
        <p:txBody>
          <a:bodyPr/>
          <a:lstStyle/>
          <a:p>
            <a:pPr lvl="0"/>
            <a:r>
              <a:rPr lang="en-US" dirty="0"/>
              <a:t>Click to edit Master text styles</a:t>
            </a:r>
          </a:p>
        </p:txBody>
      </p:sp>
    </p:spTree>
    <p:extLst>
      <p:ext uri="{BB962C8B-B14F-4D97-AF65-F5344CB8AC3E}">
        <p14:creationId xmlns:p14="http://schemas.microsoft.com/office/powerpoint/2010/main" val="20848650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93000" y="0"/>
            <a:ext cx="4699000" cy="685800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2" y="228600"/>
            <a:ext cx="6545239" cy="627652"/>
          </a:xfrm>
        </p:spPr>
        <p:txBody>
          <a:bodyPr/>
          <a:lstStyle>
            <a:lvl1pPr>
              <a:defRPr b="1"/>
            </a:lvl1pPr>
          </a:lstStyle>
          <a:p>
            <a:r>
              <a:rPr lang="en-US" dirty="0"/>
              <a:t>Click to edit Master title style</a:t>
            </a:r>
          </a:p>
        </p:txBody>
      </p:sp>
      <p:sp>
        <p:nvSpPr>
          <p:cNvPr id="8" name="Content Placeholder 4"/>
          <p:cNvSpPr>
            <a:spLocks noGrp="1"/>
          </p:cNvSpPr>
          <p:nvPr>
            <p:ph sz="quarter" idx="11"/>
          </p:nvPr>
        </p:nvSpPr>
        <p:spPr>
          <a:xfrm>
            <a:off x="838202" y="1252728"/>
            <a:ext cx="6545239" cy="4754880"/>
          </a:xfrm>
        </p:spPr>
        <p:txBody>
          <a:bodyPr/>
          <a:lstStyle/>
          <a:p>
            <a:pPr lvl="0"/>
            <a:r>
              <a:rPr lang="en-US" dirty="0"/>
              <a:t>Click to edit Master text styles</a:t>
            </a:r>
          </a:p>
        </p:txBody>
      </p:sp>
    </p:spTree>
    <p:extLst>
      <p:ext uri="{BB962C8B-B14F-4D97-AF65-F5344CB8AC3E}">
        <p14:creationId xmlns:p14="http://schemas.microsoft.com/office/powerpoint/2010/main" val="20848650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93000" y="0"/>
            <a:ext cx="4699000" cy="685800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2" y="228600"/>
            <a:ext cx="6545239" cy="627652"/>
          </a:xfrm>
        </p:spPr>
        <p:txBody>
          <a:bodyPr/>
          <a:lstStyle>
            <a:lvl1pPr>
              <a:defRPr b="1"/>
            </a:lvl1pPr>
          </a:lstStyle>
          <a:p>
            <a:r>
              <a:rPr lang="en-US" dirty="0"/>
              <a:t>Click to edit Master title style</a:t>
            </a:r>
          </a:p>
        </p:txBody>
      </p:sp>
      <p:sp>
        <p:nvSpPr>
          <p:cNvPr id="8" name="Content Placeholder 4"/>
          <p:cNvSpPr>
            <a:spLocks noGrp="1"/>
          </p:cNvSpPr>
          <p:nvPr>
            <p:ph sz="quarter" idx="11"/>
          </p:nvPr>
        </p:nvSpPr>
        <p:spPr>
          <a:xfrm>
            <a:off x="838202" y="1252728"/>
            <a:ext cx="6545239" cy="4754880"/>
          </a:xfrm>
        </p:spPr>
        <p:txBody>
          <a:bodyPr/>
          <a:lstStyle/>
          <a:p>
            <a:pPr lvl="0"/>
            <a:r>
              <a:rPr lang="en-US" dirty="0"/>
              <a:t>Click to edit Master text styles</a:t>
            </a:r>
          </a:p>
        </p:txBody>
      </p:sp>
    </p:spTree>
    <p:extLst>
      <p:ext uri="{BB962C8B-B14F-4D97-AF65-F5344CB8AC3E}">
        <p14:creationId xmlns:p14="http://schemas.microsoft.com/office/powerpoint/2010/main" val="20848650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93000" y="0"/>
            <a:ext cx="4699000" cy="685800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2" y="228600"/>
            <a:ext cx="6545239" cy="627652"/>
          </a:xfrm>
        </p:spPr>
        <p:txBody>
          <a:bodyPr/>
          <a:lstStyle>
            <a:lvl1pPr>
              <a:defRPr b="1"/>
            </a:lvl1pPr>
          </a:lstStyle>
          <a:p>
            <a:r>
              <a:rPr lang="en-US" dirty="0"/>
              <a:t>Click to edit Master title style</a:t>
            </a:r>
          </a:p>
        </p:txBody>
      </p:sp>
      <p:sp>
        <p:nvSpPr>
          <p:cNvPr id="8" name="Content Placeholder 4"/>
          <p:cNvSpPr>
            <a:spLocks noGrp="1"/>
          </p:cNvSpPr>
          <p:nvPr>
            <p:ph sz="quarter" idx="11"/>
          </p:nvPr>
        </p:nvSpPr>
        <p:spPr>
          <a:xfrm>
            <a:off x="838202" y="1252728"/>
            <a:ext cx="6545239" cy="4754880"/>
          </a:xfrm>
        </p:spPr>
        <p:txBody>
          <a:bodyPr/>
          <a:lstStyle/>
          <a:p>
            <a:pPr lvl="0"/>
            <a:r>
              <a:rPr lang="en-US" dirty="0"/>
              <a:t>Click to edit Master text styles</a:t>
            </a:r>
          </a:p>
        </p:txBody>
      </p:sp>
    </p:spTree>
    <p:extLst>
      <p:ext uri="{BB962C8B-B14F-4D97-AF65-F5344CB8AC3E}">
        <p14:creationId xmlns:p14="http://schemas.microsoft.com/office/powerpoint/2010/main" val="2084865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ran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3667539" cy="5669280"/>
          </a:xfrm>
        </p:spPr>
        <p:txBody>
          <a:bodyPr/>
          <a:lstStyle>
            <a:lvl1pPr>
              <a:defRPr b="1" i="0">
                <a:solidFill>
                  <a:srgbClr val="E77C1D"/>
                </a:solidFill>
              </a:defRPr>
            </a:lvl1pPr>
          </a:lstStyle>
          <a:p>
            <a:r>
              <a:rPr lang="en-US" dirty="0"/>
              <a:t>Click to add title</a:t>
            </a:r>
          </a:p>
        </p:txBody>
      </p:sp>
      <p:sp>
        <p:nvSpPr>
          <p:cNvPr id="3" name="Slide Number Placeholder 2"/>
          <p:cNvSpPr>
            <a:spLocks noGrp="1"/>
          </p:cNvSpPr>
          <p:nvPr>
            <p:ph type="sldNum" sz="quarter" idx="10"/>
          </p:nvPr>
        </p:nvSpPr>
        <p:spPr/>
        <p:txBody>
          <a:bodyPr/>
          <a:lstStyle/>
          <a:p>
            <a:fld id="{207189C2-3614-4E5D-8EB9-59ECBAB66007}" type="slidenum">
              <a:rPr lang="en-US" smtClean="0"/>
              <a:t>‹#›</a:t>
            </a:fld>
            <a:endParaRPr lang="en-US"/>
          </a:p>
        </p:txBody>
      </p:sp>
      <p:sp>
        <p:nvSpPr>
          <p:cNvPr id="5" name="Content Placeholder 4"/>
          <p:cNvSpPr>
            <a:spLocks noGrp="1"/>
          </p:cNvSpPr>
          <p:nvPr>
            <p:ph sz="quarter" idx="11"/>
          </p:nvPr>
        </p:nvSpPr>
        <p:spPr>
          <a:xfrm>
            <a:off x="4663441" y="365128"/>
            <a:ext cx="6727209" cy="5669280"/>
          </a:xfrm>
        </p:spPr>
        <p:txBody>
          <a:bodyPr/>
          <a:lstStyle/>
          <a:p>
            <a:pPr lvl="0"/>
            <a:r>
              <a:rPr lang="en-US"/>
              <a:t>Click to edit Master text styles</a:t>
            </a:r>
          </a:p>
        </p:txBody>
      </p:sp>
      <p:cxnSp>
        <p:nvCxnSpPr>
          <p:cNvPr id="7" name="Straight Connector 6"/>
          <p:cNvCxnSpPr/>
          <p:nvPr userDrawn="1"/>
        </p:nvCxnSpPr>
        <p:spPr>
          <a:xfrm>
            <a:off x="4572000" y="368490"/>
            <a:ext cx="0" cy="5445456"/>
          </a:xfrm>
          <a:prstGeom prst="line">
            <a:avLst/>
          </a:prstGeom>
          <a:ln>
            <a:solidFill>
              <a:srgbClr val="E77C1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1593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93000" y="0"/>
            <a:ext cx="4699000" cy="685800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2" y="228600"/>
            <a:ext cx="6545239" cy="627652"/>
          </a:xfrm>
        </p:spPr>
        <p:txBody>
          <a:bodyPr/>
          <a:lstStyle>
            <a:lvl1pPr>
              <a:defRPr b="1"/>
            </a:lvl1pPr>
          </a:lstStyle>
          <a:p>
            <a:r>
              <a:rPr lang="en-US" dirty="0"/>
              <a:t>Click to edit Master title style</a:t>
            </a:r>
          </a:p>
        </p:txBody>
      </p:sp>
      <p:sp>
        <p:nvSpPr>
          <p:cNvPr id="8" name="Content Placeholder 4"/>
          <p:cNvSpPr>
            <a:spLocks noGrp="1"/>
          </p:cNvSpPr>
          <p:nvPr>
            <p:ph sz="quarter" idx="11"/>
          </p:nvPr>
        </p:nvSpPr>
        <p:spPr>
          <a:xfrm>
            <a:off x="838202" y="1252728"/>
            <a:ext cx="6545239" cy="4754880"/>
          </a:xfrm>
        </p:spPr>
        <p:txBody>
          <a:bodyPr/>
          <a:lstStyle/>
          <a:p>
            <a:pPr lvl="0"/>
            <a:r>
              <a:rPr lang="en-US" dirty="0"/>
              <a:t>Click to edit Master text styles</a:t>
            </a:r>
          </a:p>
        </p:txBody>
      </p:sp>
    </p:spTree>
    <p:extLst>
      <p:ext uri="{BB962C8B-B14F-4D97-AF65-F5344CB8AC3E}">
        <p14:creationId xmlns:p14="http://schemas.microsoft.com/office/powerpoint/2010/main" val="20848650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93000" y="0"/>
            <a:ext cx="4699000" cy="685800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2" y="228600"/>
            <a:ext cx="6545239" cy="627652"/>
          </a:xfrm>
        </p:spPr>
        <p:txBody>
          <a:bodyPr/>
          <a:lstStyle>
            <a:lvl1pPr>
              <a:defRPr b="1"/>
            </a:lvl1pPr>
          </a:lstStyle>
          <a:p>
            <a:r>
              <a:rPr lang="en-US" dirty="0"/>
              <a:t>Click to edit Master title style</a:t>
            </a:r>
          </a:p>
        </p:txBody>
      </p:sp>
      <p:sp>
        <p:nvSpPr>
          <p:cNvPr id="8" name="Content Placeholder 4"/>
          <p:cNvSpPr>
            <a:spLocks noGrp="1"/>
          </p:cNvSpPr>
          <p:nvPr>
            <p:ph sz="quarter" idx="11"/>
          </p:nvPr>
        </p:nvSpPr>
        <p:spPr>
          <a:xfrm>
            <a:off x="838202" y="1252728"/>
            <a:ext cx="6545239" cy="4754880"/>
          </a:xfrm>
        </p:spPr>
        <p:txBody>
          <a:bodyPr/>
          <a:lstStyle/>
          <a:p>
            <a:pPr lvl="0"/>
            <a:r>
              <a:rPr lang="en-US" dirty="0"/>
              <a:t>Click to edit Master text styles</a:t>
            </a:r>
          </a:p>
        </p:txBody>
      </p:sp>
    </p:spTree>
    <p:extLst>
      <p:ext uri="{BB962C8B-B14F-4D97-AF65-F5344CB8AC3E}">
        <p14:creationId xmlns:p14="http://schemas.microsoft.com/office/powerpoint/2010/main" val="20848650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93000" y="0"/>
            <a:ext cx="4699000" cy="685800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2" y="228600"/>
            <a:ext cx="6545239" cy="627652"/>
          </a:xfrm>
        </p:spPr>
        <p:txBody>
          <a:bodyPr/>
          <a:lstStyle>
            <a:lvl1pPr>
              <a:defRPr b="1"/>
            </a:lvl1pPr>
          </a:lstStyle>
          <a:p>
            <a:r>
              <a:rPr lang="en-US" dirty="0"/>
              <a:t>Click to edit Master title style</a:t>
            </a:r>
          </a:p>
        </p:txBody>
      </p:sp>
      <p:sp>
        <p:nvSpPr>
          <p:cNvPr id="8" name="Content Placeholder 4"/>
          <p:cNvSpPr>
            <a:spLocks noGrp="1"/>
          </p:cNvSpPr>
          <p:nvPr>
            <p:ph sz="quarter" idx="11"/>
          </p:nvPr>
        </p:nvSpPr>
        <p:spPr>
          <a:xfrm>
            <a:off x="838202" y="1252728"/>
            <a:ext cx="6545239" cy="4754880"/>
          </a:xfrm>
        </p:spPr>
        <p:txBody>
          <a:bodyPr/>
          <a:lstStyle/>
          <a:p>
            <a:pPr lvl="0"/>
            <a:r>
              <a:rPr lang="en-US" dirty="0"/>
              <a:t>Click to edit Master text styles</a:t>
            </a:r>
          </a:p>
        </p:txBody>
      </p:sp>
    </p:spTree>
    <p:extLst>
      <p:ext uri="{BB962C8B-B14F-4D97-AF65-F5344CB8AC3E}">
        <p14:creationId xmlns:p14="http://schemas.microsoft.com/office/powerpoint/2010/main" val="20848650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93000" y="0"/>
            <a:ext cx="4699000" cy="685800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2" y="228600"/>
            <a:ext cx="6545239" cy="627652"/>
          </a:xfrm>
        </p:spPr>
        <p:txBody>
          <a:bodyPr/>
          <a:lstStyle>
            <a:lvl1pPr>
              <a:defRPr b="1"/>
            </a:lvl1pPr>
          </a:lstStyle>
          <a:p>
            <a:r>
              <a:rPr lang="en-US" dirty="0"/>
              <a:t>Click to edit Master title style</a:t>
            </a:r>
          </a:p>
        </p:txBody>
      </p:sp>
      <p:sp>
        <p:nvSpPr>
          <p:cNvPr id="8" name="Content Placeholder 4"/>
          <p:cNvSpPr>
            <a:spLocks noGrp="1"/>
          </p:cNvSpPr>
          <p:nvPr>
            <p:ph sz="quarter" idx="11"/>
          </p:nvPr>
        </p:nvSpPr>
        <p:spPr>
          <a:xfrm>
            <a:off x="838202" y="1252728"/>
            <a:ext cx="6545239" cy="4754880"/>
          </a:xfrm>
        </p:spPr>
        <p:txBody>
          <a:bodyPr/>
          <a:lstStyle/>
          <a:p>
            <a:pPr lvl="0"/>
            <a:r>
              <a:rPr lang="en-US" dirty="0"/>
              <a:t>Click to edit Master text styles</a:t>
            </a:r>
          </a:p>
        </p:txBody>
      </p:sp>
    </p:spTree>
    <p:extLst>
      <p:ext uri="{BB962C8B-B14F-4D97-AF65-F5344CB8AC3E}">
        <p14:creationId xmlns:p14="http://schemas.microsoft.com/office/powerpoint/2010/main" val="20848650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93000" y="0"/>
            <a:ext cx="4699000" cy="685800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2" y="228600"/>
            <a:ext cx="6545239" cy="627652"/>
          </a:xfrm>
        </p:spPr>
        <p:txBody>
          <a:bodyPr/>
          <a:lstStyle>
            <a:lvl1pPr>
              <a:defRPr b="1"/>
            </a:lvl1pPr>
          </a:lstStyle>
          <a:p>
            <a:r>
              <a:rPr lang="en-US" dirty="0"/>
              <a:t>Click to edit Master title style</a:t>
            </a:r>
          </a:p>
        </p:txBody>
      </p:sp>
      <p:sp>
        <p:nvSpPr>
          <p:cNvPr id="8" name="Content Placeholder 4"/>
          <p:cNvSpPr>
            <a:spLocks noGrp="1"/>
          </p:cNvSpPr>
          <p:nvPr>
            <p:ph sz="quarter" idx="11"/>
          </p:nvPr>
        </p:nvSpPr>
        <p:spPr>
          <a:xfrm>
            <a:off x="838202" y="1252728"/>
            <a:ext cx="6545239" cy="4754880"/>
          </a:xfrm>
        </p:spPr>
        <p:txBody>
          <a:bodyPr/>
          <a:lstStyle/>
          <a:p>
            <a:pPr lvl="0"/>
            <a:r>
              <a:rPr lang="en-US" dirty="0"/>
              <a:t>Click to edit Master text styles</a:t>
            </a:r>
          </a:p>
        </p:txBody>
      </p:sp>
    </p:spTree>
    <p:extLst>
      <p:ext uri="{BB962C8B-B14F-4D97-AF65-F5344CB8AC3E}">
        <p14:creationId xmlns:p14="http://schemas.microsoft.com/office/powerpoint/2010/main" val="20848650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93000" y="0"/>
            <a:ext cx="4699000" cy="685800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2" y="228600"/>
            <a:ext cx="6545239" cy="627652"/>
          </a:xfrm>
        </p:spPr>
        <p:txBody>
          <a:bodyPr/>
          <a:lstStyle>
            <a:lvl1pPr>
              <a:defRPr b="1"/>
            </a:lvl1pPr>
          </a:lstStyle>
          <a:p>
            <a:r>
              <a:rPr lang="en-US" dirty="0"/>
              <a:t>Click to edit Master title style</a:t>
            </a:r>
          </a:p>
        </p:txBody>
      </p:sp>
      <p:sp>
        <p:nvSpPr>
          <p:cNvPr id="8" name="Content Placeholder 4"/>
          <p:cNvSpPr>
            <a:spLocks noGrp="1"/>
          </p:cNvSpPr>
          <p:nvPr>
            <p:ph sz="quarter" idx="11"/>
          </p:nvPr>
        </p:nvSpPr>
        <p:spPr>
          <a:xfrm>
            <a:off x="838202" y="1252728"/>
            <a:ext cx="6545239" cy="4754880"/>
          </a:xfrm>
        </p:spPr>
        <p:txBody>
          <a:bodyPr/>
          <a:lstStyle/>
          <a:p>
            <a:pPr lvl="0"/>
            <a:r>
              <a:rPr lang="en-US" dirty="0"/>
              <a:t>Click to edit Master text styles</a:t>
            </a:r>
          </a:p>
        </p:txBody>
      </p:sp>
    </p:spTree>
    <p:extLst>
      <p:ext uri="{BB962C8B-B14F-4D97-AF65-F5344CB8AC3E}">
        <p14:creationId xmlns:p14="http://schemas.microsoft.com/office/powerpoint/2010/main" val="20848650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93000" y="0"/>
            <a:ext cx="4699000" cy="685800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2" y="228600"/>
            <a:ext cx="6545239" cy="627652"/>
          </a:xfrm>
        </p:spPr>
        <p:txBody>
          <a:bodyPr/>
          <a:lstStyle>
            <a:lvl1pPr>
              <a:defRPr b="1"/>
            </a:lvl1pPr>
          </a:lstStyle>
          <a:p>
            <a:r>
              <a:rPr lang="en-US" dirty="0"/>
              <a:t>Click to edit Master title style</a:t>
            </a:r>
          </a:p>
        </p:txBody>
      </p:sp>
      <p:sp>
        <p:nvSpPr>
          <p:cNvPr id="8" name="Content Placeholder 4"/>
          <p:cNvSpPr>
            <a:spLocks noGrp="1"/>
          </p:cNvSpPr>
          <p:nvPr>
            <p:ph sz="quarter" idx="11"/>
          </p:nvPr>
        </p:nvSpPr>
        <p:spPr>
          <a:xfrm>
            <a:off x="838202" y="1252728"/>
            <a:ext cx="6545239" cy="4754880"/>
          </a:xfrm>
        </p:spPr>
        <p:txBody>
          <a:bodyPr/>
          <a:lstStyle/>
          <a:p>
            <a:pPr lvl="0"/>
            <a:r>
              <a:rPr lang="en-US" dirty="0"/>
              <a:t>Click to edit Master text styles</a:t>
            </a:r>
          </a:p>
        </p:txBody>
      </p:sp>
    </p:spTree>
    <p:extLst>
      <p:ext uri="{BB962C8B-B14F-4D97-AF65-F5344CB8AC3E}">
        <p14:creationId xmlns:p14="http://schemas.microsoft.com/office/powerpoint/2010/main" val="20848650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93000" y="0"/>
            <a:ext cx="4699000" cy="685800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2" y="228600"/>
            <a:ext cx="6545239" cy="627652"/>
          </a:xfrm>
        </p:spPr>
        <p:txBody>
          <a:bodyPr/>
          <a:lstStyle>
            <a:lvl1pPr>
              <a:defRPr b="1"/>
            </a:lvl1pPr>
          </a:lstStyle>
          <a:p>
            <a:r>
              <a:rPr lang="en-US" dirty="0"/>
              <a:t>Click to edit Master title style</a:t>
            </a:r>
          </a:p>
        </p:txBody>
      </p:sp>
      <p:sp>
        <p:nvSpPr>
          <p:cNvPr id="8" name="Content Placeholder 4"/>
          <p:cNvSpPr>
            <a:spLocks noGrp="1"/>
          </p:cNvSpPr>
          <p:nvPr>
            <p:ph sz="quarter" idx="11"/>
          </p:nvPr>
        </p:nvSpPr>
        <p:spPr>
          <a:xfrm>
            <a:off x="838202" y="1252728"/>
            <a:ext cx="6545239" cy="4754880"/>
          </a:xfrm>
        </p:spPr>
        <p:txBody>
          <a:bodyPr/>
          <a:lstStyle/>
          <a:p>
            <a:pPr lvl="0"/>
            <a:r>
              <a:rPr lang="en-US" dirty="0"/>
              <a:t>Click to edit Master text styles</a:t>
            </a:r>
          </a:p>
        </p:txBody>
      </p:sp>
    </p:spTree>
    <p:extLst>
      <p:ext uri="{BB962C8B-B14F-4D97-AF65-F5344CB8AC3E}">
        <p14:creationId xmlns:p14="http://schemas.microsoft.com/office/powerpoint/2010/main" val="20848650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93000" y="0"/>
            <a:ext cx="4699000" cy="685800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2" y="228600"/>
            <a:ext cx="6545239" cy="627652"/>
          </a:xfrm>
        </p:spPr>
        <p:txBody>
          <a:bodyPr/>
          <a:lstStyle>
            <a:lvl1pPr>
              <a:defRPr b="1"/>
            </a:lvl1pPr>
          </a:lstStyle>
          <a:p>
            <a:r>
              <a:rPr lang="en-US" dirty="0"/>
              <a:t>Click to edit Master title style</a:t>
            </a:r>
          </a:p>
        </p:txBody>
      </p:sp>
      <p:sp>
        <p:nvSpPr>
          <p:cNvPr id="8" name="Content Placeholder 4"/>
          <p:cNvSpPr>
            <a:spLocks noGrp="1"/>
          </p:cNvSpPr>
          <p:nvPr>
            <p:ph sz="quarter" idx="11"/>
          </p:nvPr>
        </p:nvSpPr>
        <p:spPr>
          <a:xfrm>
            <a:off x="838202" y="1252728"/>
            <a:ext cx="6545239" cy="4754880"/>
          </a:xfrm>
        </p:spPr>
        <p:txBody>
          <a:bodyPr/>
          <a:lstStyle/>
          <a:p>
            <a:pPr lvl="0"/>
            <a:r>
              <a:rPr lang="en-US" dirty="0"/>
              <a:t>Click to edit Master text styles</a:t>
            </a:r>
          </a:p>
        </p:txBody>
      </p:sp>
    </p:spTree>
    <p:extLst>
      <p:ext uri="{BB962C8B-B14F-4D97-AF65-F5344CB8AC3E}">
        <p14:creationId xmlns:p14="http://schemas.microsoft.com/office/powerpoint/2010/main" val="20848650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7">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93000" y="0"/>
            <a:ext cx="4699000" cy="685800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2" y="228600"/>
            <a:ext cx="6545239" cy="627652"/>
          </a:xfrm>
        </p:spPr>
        <p:txBody>
          <a:bodyPr/>
          <a:lstStyle>
            <a:lvl1pPr>
              <a:defRPr b="1"/>
            </a:lvl1pPr>
          </a:lstStyle>
          <a:p>
            <a:r>
              <a:rPr lang="en-US" dirty="0"/>
              <a:t>Click to edit Master title style</a:t>
            </a:r>
          </a:p>
        </p:txBody>
      </p:sp>
      <p:sp>
        <p:nvSpPr>
          <p:cNvPr id="8" name="Content Placeholder 4"/>
          <p:cNvSpPr>
            <a:spLocks noGrp="1"/>
          </p:cNvSpPr>
          <p:nvPr>
            <p:ph sz="quarter" idx="11"/>
          </p:nvPr>
        </p:nvSpPr>
        <p:spPr>
          <a:xfrm>
            <a:off x="838202" y="1252728"/>
            <a:ext cx="6545239" cy="4754880"/>
          </a:xfrm>
        </p:spPr>
        <p:txBody>
          <a:bodyPr/>
          <a:lstStyle/>
          <a:p>
            <a:pPr lvl="0"/>
            <a:r>
              <a:rPr lang="en-US" dirty="0"/>
              <a:t>Click to edit Master text styles</a:t>
            </a:r>
          </a:p>
        </p:txBody>
      </p:sp>
    </p:spTree>
    <p:extLst>
      <p:ext uri="{BB962C8B-B14F-4D97-AF65-F5344CB8AC3E}">
        <p14:creationId xmlns:p14="http://schemas.microsoft.com/office/powerpoint/2010/main" val="2084865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3667539" cy="5669280"/>
          </a:xfrm>
        </p:spPr>
        <p:txBody>
          <a:bodyPr/>
          <a:lstStyle>
            <a:lvl1pPr>
              <a:defRPr b="1" i="0">
                <a:solidFill>
                  <a:srgbClr val="BA5915"/>
                </a:solidFill>
              </a:defRPr>
            </a:lvl1pPr>
          </a:lstStyle>
          <a:p>
            <a:r>
              <a:rPr lang="en-US" dirty="0"/>
              <a:t>Click to add title</a:t>
            </a:r>
          </a:p>
        </p:txBody>
      </p:sp>
      <p:sp>
        <p:nvSpPr>
          <p:cNvPr id="3" name="Slide Number Placeholder 2"/>
          <p:cNvSpPr>
            <a:spLocks noGrp="1"/>
          </p:cNvSpPr>
          <p:nvPr>
            <p:ph type="sldNum" sz="quarter" idx="10"/>
          </p:nvPr>
        </p:nvSpPr>
        <p:spPr/>
        <p:txBody>
          <a:bodyPr/>
          <a:lstStyle/>
          <a:p>
            <a:fld id="{207189C2-3614-4E5D-8EB9-59ECBAB66007}" type="slidenum">
              <a:rPr lang="en-US" smtClean="0"/>
              <a:t>‹#›</a:t>
            </a:fld>
            <a:endParaRPr lang="en-US"/>
          </a:p>
        </p:txBody>
      </p:sp>
      <p:sp>
        <p:nvSpPr>
          <p:cNvPr id="5" name="Content Placeholder 4"/>
          <p:cNvSpPr>
            <a:spLocks noGrp="1"/>
          </p:cNvSpPr>
          <p:nvPr>
            <p:ph sz="quarter" idx="11"/>
          </p:nvPr>
        </p:nvSpPr>
        <p:spPr>
          <a:xfrm>
            <a:off x="4663441" y="365128"/>
            <a:ext cx="6727209" cy="5669280"/>
          </a:xfrm>
        </p:spPr>
        <p:txBody>
          <a:bodyPr/>
          <a:lstStyle/>
          <a:p>
            <a:pPr lvl="0"/>
            <a:r>
              <a:rPr lang="en-US"/>
              <a:t>Click to edit Master text styles</a:t>
            </a:r>
          </a:p>
        </p:txBody>
      </p:sp>
      <p:cxnSp>
        <p:nvCxnSpPr>
          <p:cNvPr id="7" name="Straight Connector 6"/>
          <p:cNvCxnSpPr/>
          <p:nvPr userDrawn="1"/>
        </p:nvCxnSpPr>
        <p:spPr>
          <a:xfrm>
            <a:off x="4572000" y="368490"/>
            <a:ext cx="0" cy="5445456"/>
          </a:xfrm>
          <a:prstGeom prst="line">
            <a:avLst/>
          </a:prstGeom>
          <a:ln>
            <a:solidFill>
              <a:srgbClr val="BA59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1593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93000" y="0"/>
            <a:ext cx="4699000" cy="685800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2" y="228600"/>
            <a:ext cx="6545239" cy="627652"/>
          </a:xfrm>
        </p:spPr>
        <p:txBody>
          <a:bodyPr/>
          <a:lstStyle>
            <a:lvl1pPr>
              <a:defRPr b="1"/>
            </a:lvl1pPr>
          </a:lstStyle>
          <a:p>
            <a:r>
              <a:rPr lang="en-US" dirty="0"/>
              <a:t>Click to edit Master title style</a:t>
            </a:r>
          </a:p>
        </p:txBody>
      </p:sp>
      <p:sp>
        <p:nvSpPr>
          <p:cNvPr id="8" name="Content Placeholder 4"/>
          <p:cNvSpPr>
            <a:spLocks noGrp="1"/>
          </p:cNvSpPr>
          <p:nvPr>
            <p:ph sz="quarter" idx="11"/>
          </p:nvPr>
        </p:nvSpPr>
        <p:spPr>
          <a:xfrm>
            <a:off x="838202" y="1252728"/>
            <a:ext cx="6545239" cy="4754880"/>
          </a:xfrm>
        </p:spPr>
        <p:txBody>
          <a:bodyPr/>
          <a:lstStyle/>
          <a:p>
            <a:pPr lvl="0"/>
            <a:r>
              <a:rPr lang="en-US" dirty="0"/>
              <a:t>Click to edit Master text styles</a:t>
            </a:r>
          </a:p>
        </p:txBody>
      </p:sp>
    </p:spTree>
    <p:extLst>
      <p:ext uri="{BB962C8B-B14F-4D97-AF65-F5344CB8AC3E}">
        <p14:creationId xmlns:p14="http://schemas.microsoft.com/office/powerpoint/2010/main" val="20848650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93000" y="0"/>
            <a:ext cx="4699000" cy="685800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2" y="228600"/>
            <a:ext cx="6545239" cy="627652"/>
          </a:xfrm>
        </p:spPr>
        <p:txBody>
          <a:bodyPr/>
          <a:lstStyle>
            <a:lvl1pPr>
              <a:defRPr b="1"/>
            </a:lvl1pPr>
          </a:lstStyle>
          <a:p>
            <a:r>
              <a:rPr lang="en-US" dirty="0"/>
              <a:t>Click to edit Master title style</a:t>
            </a:r>
          </a:p>
        </p:txBody>
      </p:sp>
      <p:sp>
        <p:nvSpPr>
          <p:cNvPr id="8" name="Content Placeholder 4"/>
          <p:cNvSpPr>
            <a:spLocks noGrp="1"/>
          </p:cNvSpPr>
          <p:nvPr>
            <p:ph sz="quarter" idx="11"/>
          </p:nvPr>
        </p:nvSpPr>
        <p:spPr>
          <a:xfrm>
            <a:off x="838202" y="1252728"/>
            <a:ext cx="6545239" cy="4754880"/>
          </a:xfrm>
        </p:spPr>
        <p:txBody>
          <a:bodyPr/>
          <a:lstStyle/>
          <a:p>
            <a:pPr lvl="0"/>
            <a:r>
              <a:rPr lang="en-US" dirty="0"/>
              <a:t>Click to edit Master text styles</a:t>
            </a:r>
          </a:p>
        </p:txBody>
      </p:sp>
    </p:spTree>
    <p:extLst>
      <p:ext uri="{BB962C8B-B14F-4D97-AF65-F5344CB8AC3E}">
        <p14:creationId xmlns:p14="http://schemas.microsoft.com/office/powerpoint/2010/main" val="2084865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93000" y="0"/>
            <a:ext cx="4699000" cy="6858000"/>
          </a:xfrm>
          <a:prstGeom prst="rect">
            <a:avLst/>
          </a:prstGeom>
        </p:spPr>
      </p:pic>
      <p:sp>
        <p:nvSpPr>
          <p:cNvPr id="3" name="Slide Number Placeholder 2"/>
          <p:cNvSpPr>
            <a:spLocks noGrp="1"/>
          </p:cNvSpPr>
          <p:nvPr>
            <p:ph type="sldNum" sz="quarter" idx="10"/>
          </p:nvPr>
        </p:nvSpPr>
        <p:spPr>
          <a:xfrm>
            <a:off x="2030681" y="6356352"/>
            <a:ext cx="1550720" cy="365125"/>
          </a:xfrm>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2" y="228600"/>
            <a:ext cx="6545239" cy="627652"/>
          </a:xfrm>
        </p:spPr>
        <p:txBody>
          <a:bodyPr/>
          <a:lstStyle>
            <a:lvl1pPr>
              <a:defRPr b="1"/>
            </a:lvl1pPr>
          </a:lstStyle>
          <a:p>
            <a:r>
              <a:rPr lang="en-US" dirty="0"/>
              <a:t>Click to edit Master title style</a:t>
            </a:r>
          </a:p>
        </p:txBody>
      </p:sp>
      <p:sp>
        <p:nvSpPr>
          <p:cNvPr id="8" name="Content Placeholder 4"/>
          <p:cNvSpPr>
            <a:spLocks noGrp="1"/>
          </p:cNvSpPr>
          <p:nvPr>
            <p:ph sz="quarter" idx="11"/>
          </p:nvPr>
        </p:nvSpPr>
        <p:spPr>
          <a:xfrm>
            <a:off x="838202" y="1252728"/>
            <a:ext cx="6545239" cy="4754880"/>
          </a:xfrm>
        </p:spPr>
        <p:txBody>
          <a:bodyPr/>
          <a:lstStyle/>
          <a:p>
            <a:pPr lvl="0"/>
            <a:r>
              <a:rPr lang="en-US" dirty="0"/>
              <a:t>Click to edit Master text styles</a:t>
            </a:r>
          </a:p>
        </p:txBody>
      </p:sp>
    </p:spTree>
    <p:extLst>
      <p:ext uri="{BB962C8B-B14F-4D97-AF65-F5344CB8AC3E}">
        <p14:creationId xmlns:p14="http://schemas.microsoft.com/office/powerpoint/2010/main" val="20848650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93000" y="0"/>
            <a:ext cx="4699000" cy="685800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2" y="228600"/>
            <a:ext cx="6545239" cy="627652"/>
          </a:xfrm>
        </p:spPr>
        <p:txBody>
          <a:bodyPr/>
          <a:lstStyle>
            <a:lvl1pPr>
              <a:defRPr b="1"/>
            </a:lvl1pPr>
          </a:lstStyle>
          <a:p>
            <a:r>
              <a:rPr lang="en-US" dirty="0"/>
              <a:t>Click to edit Master title style</a:t>
            </a:r>
          </a:p>
        </p:txBody>
      </p:sp>
      <p:sp>
        <p:nvSpPr>
          <p:cNvPr id="8" name="Content Placeholder 4"/>
          <p:cNvSpPr>
            <a:spLocks noGrp="1"/>
          </p:cNvSpPr>
          <p:nvPr>
            <p:ph sz="quarter" idx="11"/>
          </p:nvPr>
        </p:nvSpPr>
        <p:spPr>
          <a:xfrm>
            <a:off x="838202" y="1252728"/>
            <a:ext cx="6545239" cy="4754880"/>
          </a:xfrm>
        </p:spPr>
        <p:txBody>
          <a:bodyPr/>
          <a:lstStyle/>
          <a:p>
            <a:pPr lvl="0"/>
            <a:r>
              <a:rPr lang="en-US" dirty="0"/>
              <a:t>Click to edit Master text styles</a:t>
            </a:r>
          </a:p>
        </p:txBody>
      </p:sp>
    </p:spTree>
    <p:extLst>
      <p:ext uri="{BB962C8B-B14F-4D97-AF65-F5344CB8AC3E}">
        <p14:creationId xmlns:p14="http://schemas.microsoft.com/office/powerpoint/2010/main" val="27399314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93000" y="0"/>
            <a:ext cx="4699000" cy="685800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2" y="228600"/>
            <a:ext cx="6545239" cy="627652"/>
          </a:xfrm>
        </p:spPr>
        <p:txBody>
          <a:bodyPr/>
          <a:lstStyle>
            <a:lvl1pPr>
              <a:defRPr b="1"/>
            </a:lvl1pPr>
          </a:lstStyle>
          <a:p>
            <a:r>
              <a:rPr lang="en-US" dirty="0"/>
              <a:t>Click to edit Master title style</a:t>
            </a:r>
          </a:p>
        </p:txBody>
      </p:sp>
      <p:sp>
        <p:nvSpPr>
          <p:cNvPr id="8" name="Content Placeholder 4"/>
          <p:cNvSpPr>
            <a:spLocks noGrp="1"/>
          </p:cNvSpPr>
          <p:nvPr>
            <p:ph sz="quarter" idx="11"/>
          </p:nvPr>
        </p:nvSpPr>
        <p:spPr>
          <a:xfrm>
            <a:off x="838202" y="1252728"/>
            <a:ext cx="6545239" cy="4754880"/>
          </a:xfrm>
        </p:spPr>
        <p:txBody>
          <a:bodyPr/>
          <a:lstStyle/>
          <a:p>
            <a:pPr lvl="0"/>
            <a:r>
              <a:rPr lang="en-US" dirty="0"/>
              <a:t>Click to edit Master text styles</a:t>
            </a:r>
          </a:p>
        </p:txBody>
      </p:sp>
    </p:spTree>
    <p:extLst>
      <p:ext uri="{BB962C8B-B14F-4D97-AF65-F5344CB8AC3E}">
        <p14:creationId xmlns:p14="http://schemas.microsoft.com/office/powerpoint/2010/main" val="38911379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5">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93000" y="0"/>
            <a:ext cx="4699000" cy="685800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2" y="228600"/>
            <a:ext cx="6545239" cy="627652"/>
          </a:xfrm>
        </p:spPr>
        <p:txBody>
          <a:bodyPr/>
          <a:lstStyle>
            <a:lvl1pPr>
              <a:defRPr b="1"/>
            </a:lvl1pPr>
          </a:lstStyle>
          <a:p>
            <a:r>
              <a:rPr lang="en-US" dirty="0"/>
              <a:t>Click to edit Master title style</a:t>
            </a:r>
          </a:p>
        </p:txBody>
      </p:sp>
      <p:sp>
        <p:nvSpPr>
          <p:cNvPr id="8" name="Content Placeholder 4"/>
          <p:cNvSpPr>
            <a:spLocks noGrp="1"/>
          </p:cNvSpPr>
          <p:nvPr>
            <p:ph sz="quarter" idx="11"/>
          </p:nvPr>
        </p:nvSpPr>
        <p:spPr>
          <a:xfrm>
            <a:off x="838202" y="1252728"/>
            <a:ext cx="6545239" cy="4754880"/>
          </a:xfrm>
        </p:spPr>
        <p:txBody>
          <a:bodyPr/>
          <a:lstStyle/>
          <a:p>
            <a:pPr lvl="0"/>
            <a:r>
              <a:rPr lang="en-US" dirty="0"/>
              <a:t>Click to edit Master text styles</a:t>
            </a:r>
          </a:p>
        </p:txBody>
      </p:sp>
    </p:spTree>
    <p:extLst>
      <p:ext uri="{BB962C8B-B14F-4D97-AF65-F5344CB8AC3E}">
        <p14:creationId xmlns:p14="http://schemas.microsoft.com/office/powerpoint/2010/main" val="42736595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493000" y="0"/>
            <a:ext cx="4699000" cy="685800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2" y="228600"/>
            <a:ext cx="6545239" cy="627652"/>
          </a:xfrm>
        </p:spPr>
        <p:txBody>
          <a:bodyPr/>
          <a:lstStyle>
            <a:lvl1pPr>
              <a:defRPr b="1"/>
            </a:lvl1pPr>
          </a:lstStyle>
          <a:p>
            <a:r>
              <a:rPr lang="en-US" dirty="0"/>
              <a:t>Click to edit Master title style</a:t>
            </a:r>
          </a:p>
        </p:txBody>
      </p:sp>
      <p:sp>
        <p:nvSpPr>
          <p:cNvPr id="8" name="Content Placeholder 4"/>
          <p:cNvSpPr>
            <a:spLocks noGrp="1"/>
          </p:cNvSpPr>
          <p:nvPr>
            <p:ph sz="quarter" idx="11"/>
          </p:nvPr>
        </p:nvSpPr>
        <p:spPr>
          <a:xfrm>
            <a:off x="838202" y="1252728"/>
            <a:ext cx="6545239" cy="4754880"/>
          </a:xfrm>
        </p:spPr>
        <p:txBody>
          <a:bodyPr/>
          <a:lstStyle/>
          <a:p>
            <a:pPr lvl="0"/>
            <a:r>
              <a:rPr lang="en-US" dirty="0"/>
              <a:t>Click to edit Master text styles</a:t>
            </a:r>
          </a:p>
        </p:txBody>
      </p:sp>
    </p:spTree>
    <p:extLst>
      <p:ext uri="{BB962C8B-B14F-4D97-AF65-F5344CB8AC3E}">
        <p14:creationId xmlns:p14="http://schemas.microsoft.com/office/powerpoint/2010/main" val="151438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25376" y="1105471"/>
            <a:ext cx="5166625" cy="5752531"/>
          </a:xfrm>
          <a:prstGeom prst="rect">
            <a:avLst/>
          </a:prstGeom>
        </p:spPr>
      </p:pic>
      <p:sp>
        <p:nvSpPr>
          <p:cNvPr id="2" name="Title 1"/>
          <p:cNvSpPr>
            <a:spLocks noGrp="1"/>
          </p:cNvSpPr>
          <p:nvPr>
            <p:ph type="title"/>
          </p:nvPr>
        </p:nvSpPr>
        <p:spPr>
          <a:xfrm>
            <a:off x="838200" y="228600"/>
            <a:ext cx="7527878" cy="627652"/>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6" name="Content Placeholder 4"/>
          <p:cNvSpPr>
            <a:spLocks noGrp="1"/>
          </p:cNvSpPr>
          <p:nvPr>
            <p:ph sz="quarter" idx="11"/>
          </p:nvPr>
        </p:nvSpPr>
        <p:spPr>
          <a:xfrm>
            <a:off x="838200" y="1252728"/>
            <a:ext cx="7527878" cy="4754880"/>
          </a:xfrm>
        </p:spPr>
        <p:txBody>
          <a:bodyPr/>
          <a:lstStyle/>
          <a:p>
            <a:pPr lvl="0"/>
            <a:r>
              <a:rPr lang="en-US" dirty="0"/>
              <a:t>Click to edit Master text styles</a:t>
            </a:r>
          </a:p>
        </p:txBody>
      </p:sp>
    </p:spTree>
    <p:extLst>
      <p:ext uri="{BB962C8B-B14F-4D97-AF65-F5344CB8AC3E}">
        <p14:creationId xmlns:p14="http://schemas.microsoft.com/office/powerpoint/2010/main" val="37042883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25376" y="1105469"/>
            <a:ext cx="5166625" cy="575253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0" y="228600"/>
            <a:ext cx="7527878" cy="627652"/>
          </a:xfrm>
        </p:spPr>
        <p:txBody>
          <a:bodyPr/>
          <a:lstStyle/>
          <a:p>
            <a:r>
              <a:rPr lang="en-US"/>
              <a:t>Click to edit Master title style</a:t>
            </a:r>
          </a:p>
        </p:txBody>
      </p:sp>
      <p:sp>
        <p:nvSpPr>
          <p:cNvPr id="8" name="Content Placeholder 4"/>
          <p:cNvSpPr>
            <a:spLocks noGrp="1"/>
          </p:cNvSpPr>
          <p:nvPr>
            <p:ph sz="quarter" idx="11"/>
          </p:nvPr>
        </p:nvSpPr>
        <p:spPr>
          <a:xfrm>
            <a:off x="838200" y="1252728"/>
            <a:ext cx="7527878" cy="4754880"/>
          </a:xfrm>
        </p:spPr>
        <p:txBody>
          <a:bodyPr/>
          <a:lstStyle/>
          <a:p>
            <a:pPr lvl="0"/>
            <a:r>
              <a:rPr lang="en-US" dirty="0"/>
              <a:t>Click to edit Master text styles</a:t>
            </a:r>
          </a:p>
        </p:txBody>
      </p:sp>
    </p:spTree>
    <p:extLst>
      <p:ext uri="{BB962C8B-B14F-4D97-AF65-F5344CB8AC3E}">
        <p14:creationId xmlns:p14="http://schemas.microsoft.com/office/powerpoint/2010/main" val="21848708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25376" y="1105469"/>
            <a:ext cx="5166625" cy="575253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0" y="228600"/>
            <a:ext cx="7527878" cy="627652"/>
          </a:xfrm>
        </p:spPr>
        <p:txBody>
          <a:bodyPr/>
          <a:lstStyle/>
          <a:p>
            <a:r>
              <a:rPr lang="en-US"/>
              <a:t>Click to edit Master title style</a:t>
            </a:r>
          </a:p>
        </p:txBody>
      </p:sp>
      <p:sp>
        <p:nvSpPr>
          <p:cNvPr id="8" name="Content Placeholder 4"/>
          <p:cNvSpPr>
            <a:spLocks noGrp="1"/>
          </p:cNvSpPr>
          <p:nvPr>
            <p:ph sz="quarter" idx="11"/>
          </p:nvPr>
        </p:nvSpPr>
        <p:spPr>
          <a:xfrm>
            <a:off x="838200" y="1252728"/>
            <a:ext cx="7527878" cy="4754880"/>
          </a:xfrm>
        </p:spPr>
        <p:txBody>
          <a:bodyPr/>
          <a:lstStyle/>
          <a:p>
            <a:pPr lvl="0"/>
            <a:r>
              <a:rPr lang="en-US" dirty="0"/>
              <a:t>Click to edit Master text styles</a:t>
            </a:r>
          </a:p>
        </p:txBody>
      </p:sp>
    </p:spTree>
    <p:extLst>
      <p:ext uri="{BB962C8B-B14F-4D97-AF65-F5344CB8AC3E}">
        <p14:creationId xmlns:p14="http://schemas.microsoft.com/office/powerpoint/2010/main" val="218487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qu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4748F"/>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Content Placeholder 4"/>
          <p:cNvSpPr>
            <a:spLocks noGrp="1"/>
          </p:cNvSpPr>
          <p:nvPr>
            <p:ph sz="quarter" idx="11"/>
          </p:nvPr>
        </p:nvSpPr>
        <p:spPr>
          <a:xfrm>
            <a:off x="838201" y="1252728"/>
            <a:ext cx="10515600" cy="4754880"/>
          </a:xfrm>
        </p:spPr>
        <p:txBody>
          <a:bodyPr/>
          <a:lstStyle/>
          <a:p>
            <a:pPr lvl="0"/>
            <a:r>
              <a:rPr lang="en-US" dirty="0"/>
              <a:t>Click to edit Master text styles</a:t>
            </a:r>
          </a:p>
        </p:txBody>
      </p:sp>
      <p:cxnSp>
        <p:nvCxnSpPr>
          <p:cNvPr id="5" name="Straight Connector 4"/>
          <p:cNvCxnSpPr/>
          <p:nvPr userDrawn="1"/>
        </p:nvCxnSpPr>
        <p:spPr>
          <a:xfrm>
            <a:off x="968831" y="1071647"/>
            <a:ext cx="10332720" cy="0"/>
          </a:xfrm>
          <a:prstGeom prst="line">
            <a:avLst/>
          </a:prstGeom>
          <a:ln w="73025" cap="rnd">
            <a:solidFill>
              <a:srgbClr val="44748F"/>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90492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25376" y="1105469"/>
            <a:ext cx="5166625" cy="575253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0" y="228600"/>
            <a:ext cx="7527878" cy="627652"/>
          </a:xfrm>
        </p:spPr>
        <p:txBody>
          <a:bodyPr/>
          <a:lstStyle/>
          <a:p>
            <a:r>
              <a:rPr lang="en-US"/>
              <a:t>Click to edit Master title style</a:t>
            </a:r>
          </a:p>
        </p:txBody>
      </p:sp>
      <p:sp>
        <p:nvSpPr>
          <p:cNvPr id="8" name="Content Placeholder 4"/>
          <p:cNvSpPr>
            <a:spLocks noGrp="1"/>
          </p:cNvSpPr>
          <p:nvPr>
            <p:ph sz="quarter" idx="11"/>
          </p:nvPr>
        </p:nvSpPr>
        <p:spPr>
          <a:xfrm>
            <a:off x="838200" y="1252728"/>
            <a:ext cx="7527878" cy="4754880"/>
          </a:xfrm>
        </p:spPr>
        <p:txBody>
          <a:bodyPr/>
          <a:lstStyle/>
          <a:p>
            <a:pPr lvl="0"/>
            <a:r>
              <a:rPr lang="en-US" dirty="0"/>
              <a:t>Click to edit Master text styles</a:t>
            </a:r>
          </a:p>
        </p:txBody>
      </p:sp>
    </p:spTree>
    <p:extLst>
      <p:ext uri="{BB962C8B-B14F-4D97-AF65-F5344CB8AC3E}">
        <p14:creationId xmlns:p14="http://schemas.microsoft.com/office/powerpoint/2010/main" val="21848708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25376" y="1105469"/>
            <a:ext cx="5166625" cy="575253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0" y="228600"/>
            <a:ext cx="7527878" cy="627652"/>
          </a:xfrm>
        </p:spPr>
        <p:txBody>
          <a:bodyPr/>
          <a:lstStyle/>
          <a:p>
            <a:r>
              <a:rPr lang="en-US"/>
              <a:t>Click to edit Master title style</a:t>
            </a:r>
          </a:p>
        </p:txBody>
      </p:sp>
      <p:sp>
        <p:nvSpPr>
          <p:cNvPr id="8" name="Content Placeholder 4"/>
          <p:cNvSpPr>
            <a:spLocks noGrp="1"/>
          </p:cNvSpPr>
          <p:nvPr>
            <p:ph sz="quarter" idx="11"/>
          </p:nvPr>
        </p:nvSpPr>
        <p:spPr>
          <a:xfrm>
            <a:off x="838200" y="1252728"/>
            <a:ext cx="7527878" cy="4754880"/>
          </a:xfrm>
        </p:spPr>
        <p:txBody>
          <a:bodyPr/>
          <a:lstStyle/>
          <a:p>
            <a:pPr lvl="0"/>
            <a:r>
              <a:rPr lang="en-US" dirty="0"/>
              <a:t>Click to edit Master text styles</a:t>
            </a:r>
          </a:p>
        </p:txBody>
      </p:sp>
    </p:spTree>
    <p:extLst>
      <p:ext uri="{BB962C8B-B14F-4D97-AF65-F5344CB8AC3E}">
        <p14:creationId xmlns:p14="http://schemas.microsoft.com/office/powerpoint/2010/main" val="21848708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25376" y="1105469"/>
            <a:ext cx="5166625" cy="575253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0" y="228600"/>
            <a:ext cx="7527878" cy="627652"/>
          </a:xfrm>
        </p:spPr>
        <p:txBody>
          <a:bodyPr/>
          <a:lstStyle/>
          <a:p>
            <a:r>
              <a:rPr lang="en-US"/>
              <a:t>Click to edit Master title style</a:t>
            </a:r>
          </a:p>
        </p:txBody>
      </p:sp>
      <p:sp>
        <p:nvSpPr>
          <p:cNvPr id="8" name="Content Placeholder 4"/>
          <p:cNvSpPr>
            <a:spLocks noGrp="1"/>
          </p:cNvSpPr>
          <p:nvPr>
            <p:ph sz="quarter" idx="11"/>
          </p:nvPr>
        </p:nvSpPr>
        <p:spPr>
          <a:xfrm>
            <a:off x="838200" y="1252728"/>
            <a:ext cx="7527878" cy="4754880"/>
          </a:xfrm>
        </p:spPr>
        <p:txBody>
          <a:bodyPr/>
          <a:lstStyle/>
          <a:p>
            <a:pPr lvl="0"/>
            <a:r>
              <a:rPr lang="en-US" dirty="0"/>
              <a:t>Click to edit Master text styles</a:t>
            </a:r>
          </a:p>
        </p:txBody>
      </p:sp>
    </p:spTree>
    <p:extLst>
      <p:ext uri="{BB962C8B-B14F-4D97-AF65-F5344CB8AC3E}">
        <p14:creationId xmlns:p14="http://schemas.microsoft.com/office/powerpoint/2010/main" val="2184870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25376" y="1105469"/>
            <a:ext cx="5166625" cy="575253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0" y="228600"/>
            <a:ext cx="7527878" cy="627652"/>
          </a:xfrm>
        </p:spPr>
        <p:txBody>
          <a:bodyPr/>
          <a:lstStyle/>
          <a:p>
            <a:r>
              <a:rPr lang="en-US"/>
              <a:t>Click to edit Master title style</a:t>
            </a:r>
          </a:p>
        </p:txBody>
      </p:sp>
      <p:sp>
        <p:nvSpPr>
          <p:cNvPr id="8" name="Content Placeholder 4"/>
          <p:cNvSpPr>
            <a:spLocks noGrp="1"/>
          </p:cNvSpPr>
          <p:nvPr>
            <p:ph sz="quarter" idx="11"/>
          </p:nvPr>
        </p:nvSpPr>
        <p:spPr>
          <a:xfrm>
            <a:off x="838200" y="1252728"/>
            <a:ext cx="7527878" cy="4754880"/>
          </a:xfrm>
        </p:spPr>
        <p:txBody>
          <a:bodyPr/>
          <a:lstStyle/>
          <a:p>
            <a:pPr lvl="0"/>
            <a:r>
              <a:rPr lang="en-US" dirty="0"/>
              <a:t>Click to edit Master text styles</a:t>
            </a:r>
          </a:p>
        </p:txBody>
      </p:sp>
    </p:spTree>
    <p:extLst>
      <p:ext uri="{BB962C8B-B14F-4D97-AF65-F5344CB8AC3E}">
        <p14:creationId xmlns:p14="http://schemas.microsoft.com/office/powerpoint/2010/main" val="21848708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25376" y="1105469"/>
            <a:ext cx="5166625" cy="575253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0" y="228600"/>
            <a:ext cx="7527878" cy="627652"/>
          </a:xfrm>
        </p:spPr>
        <p:txBody>
          <a:bodyPr/>
          <a:lstStyle/>
          <a:p>
            <a:r>
              <a:rPr lang="en-US"/>
              <a:t>Click to edit Master title style</a:t>
            </a:r>
          </a:p>
        </p:txBody>
      </p:sp>
      <p:sp>
        <p:nvSpPr>
          <p:cNvPr id="8" name="Content Placeholder 4"/>
          <p:cNvSpPr>
            <a:spLocks noGrp="1"/>
          </p:cNvSpPr>
          <p:nvPr>
            <p:ph sz="quarter" idx="11"/>
          </p:nvPr>
        </p:nvSpPr>
        <p:spPr>
          <a:xfrm>
            <a:off x="838200" y="1252728"/>
            <a:ext cx="7527878" cy="4754880"/>
          </a:xfrm>
        </p:spPr>
        <p:txBody>
          <a:bodyPr/>
          <a:lstStyle/>
          <a:p>
            <a:pPr lvl="0"/>
            <a:r>
              <a:rPr lang="en-US" dirty="0"/>
              <a:t>Click to edit Master text styles</a:t>
            </a:r>
          </a:p>
        </p:txBody>
      </p:sp>
    </p:spTree>
    <p:extLst>
      <p:ext uri="{BB962C8B-B14F-4D97-AF65-F5344CB8AC3E}">
        <p14:creationId xmlns:p14="http://schemas.microsoft.com/office/powerpoint/2010/main" val="21848708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25376" y="1105469"/>
            <a:ext cx="5166625" cy="575253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0" y="228600"/>
            <a:ext cx="7527878" cy="627652"/>
          </a:xfrm>
        </p:spPr>
        <p:txBody>
          <a:bodyPr/>
          <a:lstStyle/>
          <a:p>
            <a:r>
              <a:rPr lang="en-US"/>
              <a:t>Click to edit Master title style</a:t>
            </a:r>
          </a:p>
        </p:txBody>
      </p:sp>
      <p:sp>
        <p:nvSpPr>
          <p:cNvPr id="8" name="Content Placeholder 4"/>
          <p:cNvSpPr>
            <a:spLocks noGrp="1"/>
          </p:cNvSpPr>
          <p:nvPr>
            <p:ph sz="quarter" idx="11"/>
          </p:nvPr>
        </p:nvSpPr>
        <p:spPr>
          <a:xfrm>
            <a:off x="838200" y="1252728"/>
            <a:ext cx="7527878" cy="4754880"/>
          </a:xfrm>
        </p:spPr>
        <p:txBody>
          <a:bodyPr/>
          <a:lstStyle/>
          <a:p>
            <a:pPr lvl="0"/>
            <a:r>
              <a:rPr lang="en-US" dirty="0"/>
              <a:t>Click to edit Master text styles</a:t>
            </a:r>
          </a:p>
        </p:txBody>
      </p:sp>
    </p:spTree>
    <p:extLst>
      <p:ext uri="{BB962C8B-B14F-4D97-AF65-F5344CB8AC3E}">
        <p14:creationId xmlns:p14="http://schemas.microsoft.com/office/powerpoint/2010/main" val="21848708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25376" y="1105469"/>
            <a:ext cx="5166625" cy="575253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0" y="228600"/>
            <a:ext cx="7527878" cy="627652"/>
          </a:xfrm>
        </p:spPr>
        <p:txBody>
          <a:bodyPr/>
          <a:lstStyle/>
          <a:p>
            <a:r>
              <a:rPr lang="en-US"/>
              <a:t>Click to edit Master title style</a:t>
            </a:r>
          </a:p>
        </p:txBody>
      </p:sp>
      <p:sp>
        <p:nvSpPr>
          <p:cNvPr id="8" name="Content Placeholder 4"/>
          <p:cNvSpPr>
            <a:spLocks noGrp="1"/>
          </p:cNvSpPr>
          <p:nvPr>
            <p:ph sz="quarter" idx="11"/>
          </p:nvPr>
        </p:nvSpPr>
        <p:spPr>
          <a:xfrm>
            <a:off x="838200" y="1252728"/>
            <a:ext cx="7527878" cy="4754880"/>
          </a:xfrm>
        </p:spPr>
        <p:txBody>
          <a:bodyPr/>
          <a:lstStyle/>
          <a:p>
            <a:pPr lvl="0"/>
            <a:r>
              <a:rPr lang="en-US" dirty="0"/>
              <a:t>Click to edit Master text styles</a:t>
            </a:r>
          </a:p>
        </p:txBody>
      </p:sp>
    </p:spTree>
    <p:extLst>
      <p:ext uri="{BB962C8B-B14F-4D97-AF65-F5344CB8AC3E}">
        <p14:creationId xmlns:p14="http://schemas.microsoft.com/office/powerpoint/2010/main" val="21848708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25376" y="1105469"/>
            <a:ext cx="5166625" cy="575253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0" y="228600"/>
            <a:ext cx="7527878" cy="627652"/>
          </a:xfrm>
        </p:spPr>
        <p:txBody>
          <a:bodyPr/>
          <a:lstStyle/>
          <a:p>
            <a:r>
              <a:rPr lang="en-US"/>
              <a:t>Click to edit Master title style</a:t>
            </a:r>
          </a:p>
        </p:txBody>
      </p:sp>
      <p:sp>
        <p:nvSpPr>
          <p:cNvPr id="8" name="Content Placeholder 4"/>
          <p:cNvSpPr>
            <a:spLocks noGrp="1"/>
          </p:cNvSpPr>
          <p:nvPr>
            <p:ph sz="quarter" idx="11"/>
          </p:nvPr>
        </p:nvSpPr>
        <p:spPr>
          <a:xfrm>
            <a:off x="838200" y="1252728"/>
            <a:ext cx="7527878" cy="4754880"/>
          </a:xfrm>
        </p:spPr>
        <p:txBody>
          <a:bodyPr/>
          <a:lstStyle/>
          <a:p>
            <a:pPr lvl="0"/>
            <a:r>
              <a:rPr lang="en-US" dirty="0"/>
              <a:t>Click to edit Master text styles</a:t>
            </a:r>
          </a:p>
        </p:txBody>
      </p:sp>
    </p:spTree>
    <p:extLst>
      <p:ext uri="{BB962C8B-B14F-4D97-AF65-F5344CB8AC3E}">
        <p14:creationId xmlns:p14="http://schemas.microsoft.com/office/powerpoint/2010/main" val="21848708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25376" y="1105469"/>
            <a:ext cx="5166625" cy="575253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0" y="228600"/>
            <a:ext cx="7527878" cy="627652"/>
          </a:xfrm>
        </p:spPr>
        <p:txBody>
          <a:bodyPr/>
          <a:lstStyle/>
          <a:p>
            <a:r>
              <a:rPr lang="en-US"/>
              <a:t>Click to edit Master title style</a:t>
            </a:r>
          </a:p>
        </p:txBody>
      </p:sp>
      <p:sp>
        <p:nvSpPr>
          <p:cNvPr id="8" name="Content Placeholder 4"/>
          <p:cNvSpPr>
            <a:spLocks noGrp="1"/>
          </p:cNvSpPr>
          <p:nvPr>
            <p:ph sz="quarter" idx="11"/>
          </p:nvPr>
        </p:nvSpPr>
        <p:spPr>
          <a:xfrm>
            <a:off x="838200" y="1252728"/>
            <a:ext cx="7527878" cy="4754880"/>
          </a:xfrm>
        </p:spPr>
        <p:txBody>
          <a:bodyPr/>
          <a:lstStyle/>
          <a:p>
            <a:pPr lvl="0"/>
            <a:r>
              <a:rPr lang="en-US" dirty="0"/>
              <a:t>Click to edit Master text styles</a:t>
            </a:r>
          </a:p>
        </p:txBody>
      </p:sp>
    </p:spTree>
    <p:extLst>
      <p:ext uri="{BB962C8B-B14F-4D97-AF65-F5344CB8AC3E}">
        <p14:creationId xmlns:p14="http://schemas.microsoft.com/office/powerpoint/2010/main" val="21848708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25376" y="1105469"/>
            <a:ext cx="5166624" cy="575253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0" y="228600"/>
            <a:ext cx="7527878" cy="627652"/>
          </a:xfrm>
        </p:spPr>
        <p:txBody>
          <a:bodyPr/>
          <a:lstStyle/>
          <a:p>
            <a:r>
              <a:rPr lang="en-US"/>
              <a:t>Click to edit Master title style</a:t>
            </a:r>
          </a:p>
        </p:txBody>
      </p:sp>
      <p:sp>
        <p:nvSpPr>
          <p:cNvPr id="8" name="Content Placeholder 4"/>
          <p:cNvSpPr>
            <a:spLocks noGrp="1"/>
          </p:cNvSpPr>
          <p:nvPr>
            <p:ph sz="quarter" idx="11"/>
          </p:nvPr>
        </p:nvSpPr>
        <p:spPr>
          <a:xfrm>
            <a:off x="838200" y="1252728"/>
            <a:ext cx="7527878" cy="4754880"/>
          </a:xfrm>
        </p:spPr>
        <p:txBody>
          <a:bodyPr/>
          <a:lstStyle/>
          <a:p>
            <a:pPr lvl="0"/>
            <a:r>
              <a:rPr lang="en-US" dirty="0"/>
              <a:t>Click to edit Master text styles</a:t>
            </a:r>
          </a:p>
        </p:txBody>
      </p:sp>
    </p:spTree>
    <p:extLst>
      <p:ext uri="{BB962C8B-B14F-4D97-AF65-F5344CB8AC3E}">
        <p14:creationId xmlns:p14="http://schemas.microsoft.com/office/powerpoint/2010/main" val="1050314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695"/>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cxnSp>
        <p:nvCxnSpPr>
          <p:cNvPr id="5" name="Straight Connector 4"/>
          <p:cNvCxnSpPr/>
          <p:nvPr userDrawn="1"/>
        </p:nvCxnSpPr>
        <p:spPr>
          <a:xfrm>
            <a:off x="968831" y="1071647"/>
            <a:ext cx="10332720" cy="0"/>
          </a:xfrm>
          <a:prstGeom prst="line">
            <a:avLst/>
          </a:prstGeom>
          <a:ln w="73025" cap="rnd">
            <a:solidFill>
              <a:srgbClr val="005695"/>
            </a:solidFill>
            <a:prstDash val="sysDot"/>
          </a:ln>
        </p:spPr>
        <p:style>
          <a:lnRef idx="1">
            <a:schemeClr val="accent1"/>
          </a:lnRef>
          <a:fillRef idx="0">
            <a:schemeClr val="accent1"/>
          </a:fillRef>
          <a:effectRef idx="0">
            <a:schemeClr val="accent1"/>
          </a:effectRef>
          <a:fontRef idx="minor">
            <a:schemeClr val="tx1"/>
          </a:fontRef>
        </p:style>
      </p:cxnSp>
      <p:sp>
        <p:nvSpPr>
          <p:cNvPr id="8" name="Content Placeholder 4"/>
          <p:cNvSpPr>
            <a:spLocks noGrp="1"/>
          </p:cNvSpPr>
          <p:nvPr>
            <p:ph sz="quarter" idx="11"/>
          </p:nvPr>
        </p:nvSpPr>
        <p:spPr>
          <a:xfrm>
            <a:off x="838201" y="1252728"/>
            <a:ext cx="10515600" cy="4754880"/>
          </a:xfrm>
        </p:spPr>
        <p:txBody>
          <a:bodyPr/>
          <a:lstStyle/>
          <a:p>
            <a:pPr lvl="0"/>
            <a:r>
              <a:rPr lang="en-US" dirty="0"/>
              <a:t>Click to edit Master text styles</a:t>
            </a:r>
          </a:p>
        </p:txBody>
      </p:sp>
    </p:spTree>
    <p:extLst>
      <p:ext uri="{BB962C8B-B14F-4D97-AF65-F5344CB8AC3E}">
        <p14:creationId xmlns:p14="http://schemas.microsoft.com/office/powerpoint/2010/main" val="21965997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25376" y="1105469"/>
            <a:ext cx="5166624" cy="575253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0" y="228600"/>
            <a:ext cx="7527878" cy="627652"/>
          </a:xfrm>
        </p:spPr>
        <p:txBody>
          <a:bodyPr/>
          <a:lstStyle/>
          <a:p>
            <a:r>
              <a:rPr lang="en-US"/>
              <a:t>Click to edit Master title style</a:t>
            </a:r>
          </a:p>
        </p:txBody>
      </p:sp>
      <p:sp>
        <p:nvSpPr>
          <p:cNvPr id="8" name="Content Placeholder 4"/>
          <p:cNvSpPr>
            <a:spLocks noGrp="1"/>
          </p:cNvSpPr>
          <p:nvPr>
            <p:ph sz="quarter" idx="11"/>
          </p:nvPr>
        </p:nvSpPr>
        <p:spPr>
          <a:xfrm>
            <a:off x="838200" y="1252728"/>
            <a:ext cx="7527878" cy="4754880"/>
          </a:xfrm>
        </p:spPr>
        <p:txBody>
          <a:bodyPr/>
          <a:lstStyle/>
          <a:p>
            <a:pPr lvl="0"/>
            <a:r>
              <a:rPr lang="en-US" dirty="0"/>
              <a:t>Click to edit Master text styles</a:t>
            </a:r>
          </a:p>
        </p:txBody>
      </p:sp>
    </p:spTree>
    <p:extLst>
      <p:ext uri="{BB962C8B-B14F-4D97-AF65-F5344CB8AC3E}">
        <p14:creationId xmlns:p14="http://schemas.microsoft.com/office/powerpoint/2010/main" val="10503149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25376" y="1105469"/>
            <a:ext cx="5166624" cy="575253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0" y="228600"/>
            <a:ext cx="7527878" cy="627652"/>
          </a:xfrm>
        </p:spPr>
        <p:txBody>
          <a:bodyPr/>
          <a:lstStyle/>
          <a:p>
            <a:r>
              <a:rPr lang="en-US"/>
              <a:t>Click to edit Master title style</a:t>
            </a:r>
          </a:p>
        </p:txBody>
      </p:sp>
      <p:sp>
        <p:nvSpPr>
          <p:cNvPr id="8" name="Content Placeholder 4"/>
          <p:cNvSpPr>
            <a:spLocks noGrp="1"/>
          </p:cNvSpPr>
          <p:nvPr>
            <p:ph sz="quarter" idx="11"/>
          </p:nvPr>
        </p:nvSpPr>
        <p:spPr>
          <a:xfrm>
            <a:off x="838200" y="1252728"/>
            <a:ext cx="7527878" cy="4754880"/>
          </a:xfrm>
        </p:spPr>
        <p:txBody>
          <a:bodyPr/>
          <a:lstStyle/>
          <a:p>
            <a:pPr lvl="0"/>
            <a:r>
              <a:rPr lang="en-US" dirty="0"/>
              <a:t>Click to edit Master text styles</a:t>
            </a:r>
          </a:p>
        </p:txBody>
      </p:sp>
    </p:spTree>
    <p:extLst>
      <p:ext uri="{BB962C8B-B14F-4D97-AF65-F5344CB8AC3E}">
        <p14:creationId xmlns:p14="http://schemas.microsoft.com/office/powerpoint/2010/main" val="10503149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25376" y="1105469"/>
            <a:ext cx="5166624" cy="5752530"/>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0" y="228600"/>
            <a:ext cx="7527878" cy="627652"/>
          </a:xfrm>
        </p:spPr>
        <p:txBody>
          <a:bodyPr/>
          <a:lstStyle/>
          <a:p>
            <a:r>
              <a:rPr lang="en-US"/>
              <a:t>Click to edit Master title style</a:t>
            </a:r>
          </a:p>
        </p:txBody>
      </p:sp>
      <p:sp>
        <p:nvSpPr>
          <p:cNvPr id="8" name="Content Placeholder 4"/>
          <p:cNvSpPr>
            <a:spLocks noGrp="1"/>
          </p:cNvSpPr>
          <p:nvPr>
            <p:ph sz="quarter" idx="11"/>
          </p:nvPr>
        </p:nvSpPr>
        <p:spPr>
          <a:xfrm>
            <a:off x="838200" y="1252728"/>
            <a:ext cx="7527878" cy="4754880"/>
          </a:xfrm>
        </p:spPr>
        <p:txBody>
          <a:bodyPr/>
          <a:lstStyle/>
          <a:p>
            <a:pPr lvl="0"/>
            <a:r>
              <a:rPr lang="en-US" dirty="0"/>
              <a:t>Click to edit Master text styles</a:t>
            </a:r>
          </a:p>
        </p:txBody>
      </p:sp>
    </p:spTree>
    <p:extLst>
      <p:ext uri="{BB962C8B-B14F-4D97-AF65-F5344CB8AC3E}">
        <p14:creationId xmlns:p14="http://schemas.microsoft.com/office/powerpoint/2010/main" val="7539895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3">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25376" y="1105469"/>
            <a:ext cx="5166624" cy="5752529"/>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0" y="228600"/>
            <a:ext cx="7527878" cy="627652"/>
          </a:xfrm>
        </p:spPr>
        <p:txBody>
          <a:bodyPr/>
          <a:lstStyle/>
          <a:p>
            <a:r>
              <a:rPr lang="en-US"/>
              <a:t>Click to edit Master title style</a:t>
            </a:r>
          </a:p>
        </p:txBody>
      </p:sp>
      <p:sp>
        <p:nvSpPr>
          <p:cNvPr id="8" name="Content Placeholder 4"/>
          <p:cNvSpPr>
            <a:spLocks noGrp="1"/>
          </p:cNvSpPr>
          <p:nvPr>
            <p:ph sz="quarter" idx="11"/>
          </p:nvPr>
        </p:nvSpPr>
        <p:spPr>
          <a:xfrm>
            <a:off x="838200" y="1252728"/>
            <a:ext cx="7527878" cy="4754880"/>
          </a:xfrm>
        </p:spPr>
        <p:txBody>
          <a:bodyPr/>
          <a:lstStyle/>
          <a:p>
            <a:pPr lvl="0"/>
            <a:r>
              <a:rPr lang="en-US" dirty="0"/>
              <a:t>Click to edit Master text styles</a:t>
            </a:r>
          </a:p>
        </p:txBody>
      </p:sp>
    </p:spTree>
    <p:extLst>
      <p:ext uri="{BB962C8B-B14F-4D97-AF65-F5344CB8AC3E}">
        <p14:creationId xmlns:p14="http://schemas.microsoft.com/office/powerpoint/2010/main" val="36535393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25376" y="1105469"/>
            <a:ext cx="5166624" cy="5752529"/>
          </a:xfrm>
          <a:prstGeom prst="rect">
            <a:avLst/>
          </a:prstGeom>
        </p:spPr>
      </p:pic>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sp>
        <p:nvSpPr>
          <p:cNvPr id="7" name="Title 1"/>
          <p:cNvSpPr>
            <a:spLocks noGrp="1"/>
          </p:cNvSpPr>
          <p:nvPr>
            <p:ph type="title"/>
          </p:nvPr>
        </p:nvSpPr>
        <p:spPr>
          <a:xfrm>
            <a:off x="838200" y="228600"/>
            <a:ext cx="7527878" cy="627652"/>
          </a:xfrm>
        </p:spPr>
        <p:txBody>
          <a:bodyPr/>
          <a:lstStyle/>
          <a:p>
            <a:r>
              <a:rPr lang="en-US"/>
              <a:t>Click to edit Master title style</a:t>
            </a:r>
          </a:p>
        </p:txBody>
      </p:sp>
      <p:sp>
        <p:nvSpPr>
          <p:cNvPr id="8" name="Content Placeholder 4"/>
          <p:cNvSpPr>
            <a:spLocks noGrp="1"/>
          </p:cNvSpPr>
          <p:nvPr>
            <p:ph sz="quarter" idx="11"/>
          </p:nvPr>
        </p:nvSpPr>
        <p:spPr>
          <a:xfrm>
            <a:off x="838200" y="1252728"/>
            <a:ext cx="7527878" cy="4754880"/>
          </a:xfrm>
        </p:spPr>
        <p:txBody>
          <a:bodyPr/>
          <a:lstStyle/>
          <a:p>
            <a:pPr lvl="0"/>
            <a:r>
              <a:rPr lang="en-US" dirty="0"/>
              <a:t>Click to edit Master text styles</a:t>
            </a:r>
          </a:p>
        </p:txBody>
      </p:sp>
    </p:spTree>
    <p:extLst>
      <p:ext uri="{BB962C8B-B14F-4D97-AF65-F5344CB8AC3E}">
        <p14:creationId xmlns:p14="http://schemas.microsoft.com/office/powerpoint/2010/main" val="44603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5953"/>
                </a:solidFill>
              </a:defRPr>
            </a:lvl1pPr>
          </a:lstStyle>
          <a:p>
            <a:r>
              <a:rPr lang="en-US"/>
              <a:t>Click to edit Master title style</a:t>
            </a:r>
          </a:p>
        </p:txBody>
      </p:sp>
      <p:sp>
        <p:nvSpPr>
          <p:cNvPr id="3" name="Slide Number Placeholder 2"/>
          <p:cNvSpPr>
            <a:spLocks noGrp="1"/>
          </p:cNvSpPr>
          <p:nvPr>
            <p:ph type="sldNum" sz="quarter" idx="10"/>
          </p:nvPr>
        </p:nvSpPr>
        <p:spPr/>
        <p:txBody>
          <a:bodyPr/>
          <a:lstStyle/>
          <a:p>
            <a:fld id="{207189C2-3614-4E5D-8EB9-59ECBAB66007}" type="slidenum">
              <a:rPr lang="en-US" smtClean="0"/>
              <a:pPr/>
              <a:t>‹#›</a:t>
            </a:fld>
            <a:endParaRPr lang="en-US"/>
          </a:p>
        </p:txBody>
      </p:sp>
      <p:cxnSp>
        <p:nvCxnSpPr>
          <p:cNvPr id="5" name="Straight Connector 4"/>
          <p:cNvCxnSpPr/>
          <p:nvPr userDrawn="1"/>
        </p:nvCxnSpPr>
        <p:spPr>
          <a:xfrm>
            <a:off x="968831" y="1071647"/>
            <a:ext cx="10332720" cy="0"/>
          </a:xfrm>
          <a:prstGeom prst="line">
            <a:avLst/>
          </a:prstGeom>
          <a:ln w="73025" cap="rnd">
            <a:solidFill>
              <a:srgbClr val="005953"/>
            </a:solidFill>
            <a:prstDash val="sysDot"/>
          </a:ln>
        </p:spPr>
        <p:style>
          <a:lnRef idx="1">
            <a:schemeClr val="accent1"/>
          </a:lnRef>
          <a:fillRef idx="0">
            <a:schemeClr val="accent1"/>
          </a:fillRef>
          <a:effectRef idx="0">
            <a:schemeClr val="accent1"/>
          </a:effectRef>
          <a:fontRef idx="minor">
            <a:schemeClr val="tx1"/>
          </a:fontRef>
        </p:style>
      </p:cxnSp>
      <p:sp>
        <p:nvSpPr>
          <p:cNvPr id="9" name="Content Placeholder 4"/>
          <p:cNvSpPr>
            <a:spLocks noGrp="1"/>
          </p:cNvSpPr>
          <p:nvPr>
            <p:ph sz="quarter" idx="11"/>
          </p:nvPr>
        </p:nvSpPr>
        <p:spPr>
          <a:xfrm>
            <a:off x="838201" y="1252728"/>
            <a:ext cx="10515600" cy="4754880"/>
          </a:xfrm>
        </p:spPr>
        <p:txBody>
          <a:bodyPr/>
          <a:lstStyle/>
          <a:p>
            <a:pPr lvl="0"/>
            <a:r>
              <a:rPr lang="en-US" dirty="0"/>
              <a:t>Click to edit Master text styles</a:t>
            </a:r>
          </a:p>
        </p:txBody>
      </p:sp>
    </p:spTree>
    <p:extLst>
      <p:ext uri="{BB962C8B-B14F-4D97-AF65-F5344CB8AC3E}">
        <p14:creationId xmlns:p14="http://schemas.microsoft.com/office/powerpoint/2010/main" val="2196599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theme" Target="../theme/theme2.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image" Target="../media/image1.jpeg"/><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theme" Target="../theme/theme4.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image" Target="../media/image1.jpe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slideLayout" Target="../slideLayouts/slideLayout81.xml"/><Relationship Id="rId10" Type="http://schemas.openxmlformats.org/officeDocument/2006/relationships/slideLayout" Target="../slideLayouts/slideLayout76.xml"/><Relationship Id="rId19" Type="http://schemas.openxmlformats.org/officeDocument/2006/relationships/theme" Target="../theme/theme5.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883648" y="6153912"/>
            <a:ext cx="1097280" cy="495510"/>
          </a:xfrm>
          <a:prstGeom prst="rect">
            <a:avLst/>
          </a:prstGeom>
        </p:spPr>
      </p:pic>
      <p:sp>
        <p:nvSpPr>
          <p:cNvPr id="2" name="Title Placeholder 1"/>
          <p:cNvSpPr>
            <a:spLocks noGrp="1"/>
          </p:cNvSpPr>
          <p:nvPr>
            <p:ph type="title"/>
          </p:nvPr>
        </p:nvSpPr>
        <p:spPr>
          <a:xfrm>
            <a:off x="838200" y="365126"/>
            <a:ext cx="3667539" cy="5669280"/>
          </a:xfrm>
          <a:prstGeom prst="rect">
            <a:avLst/>
          </a:prstGeom>
        </p:spPr>
        <p:txBody>
          <a:bodyPr vert="horz" lIns="91417" tIns="45709" rIns="91417" bIns="45709" rtlCol="0" anchor="t">
            <a:normAutofit/>
          </a:bodyPr>
          <a:lstStyle/>
          <a:p>
            <a:r>
              <a:rPr lang="en-US" dirty="0"/>
              <a:t>Click to add title</a:t>
            </a:r>
          </a:p>
        </p:txBody>
      </p:sp>
      <p:sp>
        <p:nvSpPr>
          <p:cNvPr id="3" name="Text Placeholder 2"/>
          <p:cNvSpPr>
            <a:spLocks noGrp="1"/>
          </p:cNvSpPr>
          <p:nvPr>
            <p:ph type="body" idx="1"/>
          </p:nvPr>
        </p:nvSpPr>
        <p:spPr>
          <a:xfrm>
            <a:off x="4663441" y="365126"/>
            <a:ext cx="6729984" cy="5669280"/>
          </a:xfrm>
          <a:prstGeom prst="rect">
            <a:avLst/>
          </a:prstGeom>
        </p:spPr>
        <p:txBody>
          <a:bodyPr vert="horz" lIns="91417" tIns="45709" rIns="91417" bIns="45709"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8200" y="6356352"/>
            <a:ext cx="2743200" cy="365125"/>
          </a:xfrm>
          <a:prstGeom prst="rect">
            <a:avLst/>
          </a:prstGeom>
        </p:spPr>
        <p:txBody>
          <a:bodyPr vert="horz" lIns="91417" tIns="45709" rIns="91417" bIns="45709" rtlCol="0" anchor="ctr"/>
          <a:lstStyle>
            <a:lvl1pPr algn="r">
              <a:defRPr sz="1200">
                <a:solidFill>
                  <a:schemeClr val="tx1">
                    <a:tint val="75000"/>
                  </a:schemeClr>
                </a:solidFill>
              </a:defRPr>
            </a:lvl1pPr>
          </a:lstStyle>
          <a:p>
            <a:fld id="{207189C2-3614-4E5D-8EB9-59ECBAB66007}" type="slidenum">
              <a:rPr lang="en-US" smtClean="0"/>
              <a:t>‹#›</a:t>
            </a:fld>
            <a:endParaRPr lang="en-US"/>
          </a:p>
        </p:txBody>
      </p:sp>
    </p:spTree>
    <p:extLst>
      <p:ext uri="{BB962C8B-B14F-4D97-AF65-F5344CB8AC3E}">
        <p14:creationId xmlns:p14="http://schemas.microsoft.com/office/powerpoint/2010/main" val="4189447564"/>
      </p:ext>
    </p:extLst>
  </p:cSld>
  <p:clrMap bg1="lt1" tx1="dk1" bg2="lt2" tx2="dk2" accent1="accent1" accent2="accent2" accent3="accent3" accent4="accent4" accent5="accent5" accent6="accent6" hlink="hlink" folHlink="folHlink"/>
  <p:sldLayoutIdLst>
    <p:sldLayoutId id="2147483655" r:id="rId1"/>
    <p:sldLayoutId id="2147483737" r:id="rId2"/>
    <p:sldLayoutId id="2147483656" r:id="rId3"/>
    <p:sldLayoutId id="2147483657" r:id="rId4"/>
    <p:sldLayoutId id="2147483658" r:id="rId5"/>
    <p:sldLayoutId id="2147483659" r:id="rId6"/>
  </p:sldLayoutIdLst>
  <p:txStyles>
    <p:titleStyle>
      <a:lvl1pPr algn="r" defTabSz="914171"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914171" rtl="0" eaLnBrk="1" latinLnBrk="0" hangingPunct="1">
        <a:lnSpc>
          <a:spcPct val="100000"/>
        </a:lnSpc>
        <a:spcBef>
          <a:spcPts val="0"/>
        </a:spcBef>
        <a:buFont typeface="Arial" panose="020B0604020202020204" pitchFamily="34" charset="0"/>
        <a:buNone/>
        <a:defRPr sz="2800" kern="1200">
          <a:solidFill>
            <a:schemeClr val="tx1"/>
          </a:solidFill>
          <a:latin typeface="+mn-lt"/>
          <a:ea typeface="+mn-ea"/>
          <a:cs typeface="+mn-cs"/>
        </a:defRPr>
      </a:lvl1pPr>
      <a:lvl2pPr marL="457086" indent="0" algn="l" defTabSz="914171" rtl="0" eaLnBrk="1" latinLnBrk="0" hangingPunct="1">
        <a:lnSpc>
          <a:spcPct val="100000"/>
        </a:lnSpc>
        <a:spcBef>
          <a:spcPts val="0"/>
        </a:spcBef>
        <a:buFont typeface="Arial" panose="020B0604020202020204" pitchFamily="34" charset="0"/>
        <a:buNone/>
        <a:defRPr sz="2400" kern="1200">
          <a:solidFill>
            <a:schemeClr val="tx1"/>
          </a:solidFill>
          <a:latin typeface="+mn-lt"/>
          <a:ea typeface="+mn-ea"/>
          <a:cs typeface="+mn-cs"/>
        </a:defRPr>
      </a:lvl2pPr>
      <a:lvl3pPr marL="914171" indent="0" algn="l" defTabSz="914171" rtl="0" eaLnBrk="1" latinLnBrk="0" hangingPunct="1">
        <a:lnSpc>
          <a:spcPct val="100000"/>
        </a:lnSpc>
        <a:spcBef>
          <a:spcPts val="0"/>
        </a:spcBef>
        <a:buFont typeface="Arial" panose="020B0604020202020204" pitchFamily="34" charset="0"/>
        <a:buNone/>
        <a:defRPr sz="2000" kern="1200">
          <a:solidFill>
            <a:schemeClr val="tx1"/>
          </a:solidFill>
          <a:latin typeface="+mn-lt"/>
          <a:ea typeface="+mn-ea"/>
          <a:cs typeface="+mn-cs"/>
        </a:defRPr>
      </a:lvl3pPr>
      <a:lvl4pPr marL="1371257" indent="0" algn="l" defTabSz="914171"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4pPr>
      <a:lvl5pPr marL="1828343" indent="0" algn="l" defTabSz="914171"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5pPr>
      <a:lvl6pPr marL="2513971"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8"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0883648" y="6156920"/>
            <a:ext cx="1097280" cy="495510"/>
          </a:xfrm>
          <a:prstGeom prst="rect">
            <a:avLst/>
          </a:prstGeom>
        </p:spPr>
      </p:pic>
      <p:sp>
        <p:nvSpPr>
          <p:cNvPr id="7" name="Title Placeholder 1"/>
          <p:cNvSpPr>
            <a:spLocks noGrp="1"/>
          </p:cNvSpPr>
          <p:nvPr>
            <p:ph type="title"/>
          </p:nvPr>
        </p:nvSpPr>
        <p:spPr>
          <a:xfrm>
            <a:off x="838201" y="228600"/>
            <a:ext cx="10515600" cy="627652"/>
          </a:xfrm>
          <a:prstGeom prst="rect">
            <a:avLst/>
          </a:prstGeom>
        </p:spPr>
        <p:txBody>
          <a:bodyPr vert="horz" lIns="91417" tIns="45709" rIns="91417" bIns="45709" rtlCol="0" anchor="ctr">
            <a:noAutofit/>
          </a:bodyPr>
          <a:lstStyle/>
          <a:p>
            <a:r>
              <a:rPr lang="en-US" dirty="0"/>
              <a:t>Click to edit Master title style</a:t>
            </a:r>
          </a:p>
        </p:txBody>
      </p:sp>
      <p:sp>
        <p:nvSpPr>
          <p:cNvPr id="8" name="Text Placeholder 2"/>
          <p:cNvSpPr>
            <a:spLocks noGrp="1"/>
          </p:cNvSpPr>
          <p:nvPr>
            <p:ph type="body" idx="1"/>
          </p:nvPr>
        </p:nvSpPr>
        <p:spPr>
          <a:xfrm>
            <a:off x="838201" y="1252728"/>
            <a:ext cx="10515600" cy="4754880"/>
          </a:xfrm>
          <a:prstGeom prst="rect">
            <a:avLst/>
          </a:prstGeom>
        </p:spPr>
        <p:txBody>
          <a:bodyPr vert="horz" lIns="91417" tIns="45709" rIns="91417" bIns="45709" rtlCol="0">
            <a:normAutofit/>
          </a:bodyPr>
          <a:lstStyle/>
          <a:p>
            <a:pPr lvl="0"/>
            <a:r>
              <a:rPr lang="en-US" dirty="0"/>
              <a:t>Click to edit Master text styles</a:t>
            </a:r>
          </a:p>
        </p:txBody>
      </p:sp>
      <p:sp>
        <p:nvSpPr>
          <p:cNvPr id="9" name="Slide Number Placeholder 5"/>
          <p:cNvSpPr>
            <a:spLocks noGrp="1"/>
          </p:cNvSpPr>
          <p:nvPr>
            <p:ph type="sldNum" sz="quarter" idx="4"/>
          </p:nvPr>
        </p:nvSpPr>
        <p:spPr>
          <a:xfrm>
            <a:off x="838200" y="6356352"/>
            <a:ext cx="2743200" cy="365125"/>
          </a:xfrm>
          <a:prstGeom prst="rect">
            <a:avLst/>
          </a:prstGeom>
        </p:spPr>
        <p:txBody>
          <a:bodyPr vert="horz" lIns="91417" tIns="45709" rIns="91417" bIns="45709"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07189C2-3614-4E5D-8EB9-59ECBAB66007}" type="slidenum">
              <a:rPr lang="en-US" smtClean="0"/>
              <a:pPr/>
              <a:t>‹#›</a:t>
            </a:fld>
            <a:endParaRPr lang="en-US"/>
          </a:p>
        </p:txBody>
      </p:sp>
    </p:spTree>
    <p:extLst>
      <p:ext uri="{BB962C8B-B14F-4D97-AF65-F5344CB8AC3E}">
        <p14:creationId xmlns:p14="http://schemas.microsoft.com/office/powerpoint/2010/main" val="2525575430"/>
      </p:ext>
    </p:extLst>
  </p:cSld>
  <p:clrMap bg1="lt1" tx1="dk1" bg2="lt2" tx2="dk2" accent1="accent1" accent2="accent2" accent3="accent3" accent4="accent4" accent5="accent5" accent6="accent6" hlink="hlink" folHlink="folHlink"/>
  <p:sldLayoutIdLst>
    <p:sldLayoutId id="2147483651" r:id="rId1"/>
    <p:sldLayoutId id="2147483660" r:id="rId2"/>
    <p:sldLayoutId id="2147483661" r:id="rId3"/>
    <p:sldLayoutId id="2147483662" r:id="rId4"/>
    <p:sldLayoutId id="2147483663" r:id="rId5"/>
    <p:sldLayoutId id="21474836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89" r:id="rId19"/>
    <p:sldLayoutId id="2147483790" r:id="rId20"/>
  </p:sldLayoutIdLst>
  <p:txStyles>
    <p:titleStyle>
      <a:lvl1pPr algn="l" defTabSz="914171"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171" rtl="0" eaLnBrk="1" latinLnBrk="0" hangingPunct="1">
        <a:lnSpc>
          <a:spcPct val="10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086" indent="0" algn="l" defTabSz="914171" rtl="0" eaLnBrk="1" latinLnBrk="0" hangingPunct="1">
        <a:lnSpc>
          <a:spcPct val="100000"/>
        </a:lnSpc>
        <a:spcBef>
          <a:spcPts val="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171" indent="0" algn="l" defTabSz="914171" rtl="0" eaLnBrk="1" latinLnBrk="0" hangingPunct="1">
        <a:lnSpc>
          <a:spcPct val="100000"/>
        </a:lnSpc>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257" indent="0" algn="l" defTabSz="914171" rtl="0" eaLnBrk="1" latinLnBrk="0" hangingPunct="1">
        <a:lnSpc>
          <a:spcPct val="100000"/>
        </a:lnSpc>
        <a:spcBef>
          <a:spcPts val="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343" indent="0" algn="l" defTabSz="914171" rtl="0" eaLnBrk="1" latinLnBrk="0" hangingPunct="1">
        <a:lnSpc>
          <a:spcPct val="100000"/>
        </a:lnSpc>
        <a:spcBef>
          <a:spcPts val="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3971"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8"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1" y="228600"/>
            <a:ext cx="10515600" cy="627652"/>
          </a:xfrm>
          <a:prstGeom prst="rect">
            <a:avLst/>
          </a:prstGeom>
        </p:spPr>
        <p:txBody>
          <a:bodyPr vert="horz" lIns="91417" tIns="45709" rIns="91417" bIns="45709" rtlCol="0" anchor="ctr">
            <a:noAutofit/>
          </a:bodyPr>
          <a:lstStyle/>
          <a:p>
            <a:r>
              <a:rPr lang="en-US" dirty="0"/>
              <a:t>Click to edit Master title style</a:t>
            </a:r>
          </a:p>
        </p:txBody>
      </p:sp>
      <p:sp>
        <p:nvSpPr>
          <p:cNvPr id="8" name="Text Placeholder 2"/>
          <p:cNvSpPr>
            <a:spLocks noGrp="1"/>
          </p:cNvSpPr>
          <p:nvPr>
            <p:ph type="body" idx="1"/>
          </p:nvPr>
        </p:nvSpPr>
        <p:spPr>
          <a:xfrm>
            <a:off x="838201" y="1252728"/>
            <a:ext cx="10515600" cy="4754880"/>
          </a:xfrm>
          <a:prstGeom prst="rect">
            <a:avLst/>
          </a:prstGeom>
        </p:spPr>
        <p:txBody>
          <a:bodyPr vert="horz" lIns="91417" tIns="45709" rIns="91417" bIns="4570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2030681" y="6356352"/>
            <a:ext cx="1550718" cy="365125"/>
          </a:xfrm>
          <a:prstGeom prst="rect">
            <a:avLst/>
          </a:prstGeom>
        </p:spPr>
        <p:txBody>
          <a:bodyPr vert="horz" lIns="91417" tIns="45709" rIns="91417" bIns="45709" rtlCol="0" anchor="ctr"/>
          <a:lstStyle>
            <a:lvl1pPr algn="r">
              <a:defRPr sz="1200">
                <a:solidFill>
                  <a:schemeClr val="bg1"/>
                </a:solidFill>
                <a:latin typeface="Arial" panose="020B0604020202020204" pitchFamily="34" charset="0"/>
                <a:cs typeface="Arial" panose="020B0604020202020204" pitchFamily="34" charset="0"/>
              </a:defRPr>
            </a:lvl1pPr>
          </a:lstStyle>
          <a:p>
            <a:fld id="{207189C2-3614-4E5D-8EB9-59ECBAB66007}" type="slidenum">
              <a:rPr lang="en-US" smtClean="0"/>
              <a:pPr/>
              <a:t>‹#›</a:t>
            </a:fld>
            <a:endParaRPr lang="en-US"/>
          </a:p>
        </p:txBody>
      </p:sp>
    </p:spTree>
    <p:extLst>
      <p:ext uri="{BB962C8B-B14F-4D97-AF65-F5344CB8AC3E}">
        <p14:creationId xmlns:p14="http://schemas.microsoft.com/office/powerpoint/2010/main" val="3298911911"/>
      </p:ext>
    </p:extLst>
  </p:cSld>
  <p:clrMap bg1="lt1" tx1="dk1" bg2="lt2" tx2="dk2" accent1="accent1" accent2="accent2" accent3="accent3" accent4="accent4" accent5="accent5" accent6="accent6" hlink="hlink" folHlink="folHlink"/>
  <p:sldLayoutIdLst>
    <p:sldLayoutId id="2147483653"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Lst>
  <p:txStyles>
    <p:titleStyle>
      <a:lvl1pPr algn="l" defTabSz="914171" rtl="0" eaLnBrk="1" latinLnBrk="0" hangingPunct="1">
        <a:lnSpc>
          <a:spcPct val="90000"/>
        </a:lnSpc>
        <a:spcBef>
          <a:spcPct val="0"/>
        </a:spcBef>
        <a:buNone/>
        <a:defRPr sz="36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171" rtl="0" eaLnBrk="1" latinLnBrk="0" hangingPunct="1">
        <a:lnSpc>
          <a:spcPct val="100000"/>
        </a:lnSpc>
        <a:spcBef>
          <a:spcPts val="0"/>
        </a:spcBef>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457086" indent="0" algn="l" defTabSz="914171" rtl="0" eaLnBrk="1" latinLnBrk="0" hangingPunct="1">
        <a:lnSpc>
          <a:spcPct val="100000"/>
        </a:lnSpc>
        <a:spcBef>
          <a:spcPts val="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2pPr>
      <a:lvl3pPr marL="914171" indent="0" algn="l" defTabSz="914171" rtl="0" eaLnBrk="1" latinLnBrk="0" hangingPunct="1">
        <a:lnSpc>
          <a:spcPct val="100000"/>
        </a:lnSpc>
        <a:spcBef>
          <a:spcPts val="0"/>
        </a:spcBef>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1371257" indent="0" algn="l" defTabSz="914171" rtl="0" eaLnBrk="1" latinLnBrk="0" hangingPunct="1">
        <a:lnSpc>
          <a:spcPct val="100000"/>
        </a:lnSpc>
        <a:spcBef>
          <a:spcPts val="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4pPr>
      <a:lvl5pPr marL="1828343" indent="0" algn="l" defTabSz="914171" rtl="0" eaLnBrk="1" latinLnBrk="0" hangingPunct="1">
        <a:lnSpc>
          <a:spcPct val="100000"/>
        </a:lnSpc>
        <a:spcBef>
          <a:spcPts val="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5pPr>
      <a:lvl6pPr marL="2513971"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8"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26" cstate="screen">
            <a:extLst>
              <a:ext uri="{28A0092B-C50C-407E-A947-70E740481C1C}">
                <a14:useLocalDpi xmlns:a14="http://schemas.microsoft.com/office/drawing/2010/main"/>
              </a:ext>
            </a:extLst>
          </a:blip>
          <a:stretch>
            <a:fillRect/>
          </a:stretch>
        </p:blipFill>
        <p:spPr>
          <a:xfrm>
            <a:off x="845810" y="6174298"/>
            <a:ext cx="1097280" cy="495510"/>
          </a:xfrm>
          <a:prstGeom prst="rect">
            <a:avLst/>
          </a:prstGeom>
        </p:spPr>
      </p:pic>
      <p:sp>
        <p:nvSpPr>
          <p:cNvPr id="7" name="Title Placeholder 1"/>
          <p:cNvSpPr>
            <a:spLocks noGrp="1"/>
          </p:cNvSpPr>
          <p:nvPr>
            <p:ph type="title"/>
          </p:nvPr>
        </p:nvSpPr>
        <p:spPr>
          <a:xfrm>
            <a:off x="838201" y="228600"/>
            <a:ext cx="10515600" cy="627652"/>
          </a:xfrm>
          <a:prstGeom prst="rect">
            <a:avLst/>
          </a:prstGeom>
        </p:spPr>
        <p:txBody>
          <a:bodyPr vert="horz" lIns="91417" tIns="45709" rIns="91417" bIns="45709" rtlCol="0" anchor="ctr">
            <a:noAutofit/>
          </a:bodyPr>
          <a:lstStyle/>
          <a:p>
            <a:r>
              <a:rPr lang="en-US" dirty="0"/>
              <a:t>Click to edit Master title style</a:t>
            </a:r>
          </a:p>
        </p:txBody>
      </p:sp>
      <p:sp>
        <p:nvSpPr>
          <p:cNvPr id="8" name="Text Placeholder 2"/>
          <p:cNvSpPr>
            <a:spLocks noGrp="1"/>
          </p:cNvSpPr>
          <p:nvPr>
            <p:ph type="body" idx="1"/>
          </p:nvPr>
        </p:nvSpPr>
        <p:spPr>
          <a:xfrm>
            <a:off x="838201" y="1252728"/>
            <a:ext cx="10515600" cy="4754880"/>
          </a:xfrm>
          <a:prstGeom prst="rect">
            <a:avLst/>
          </a:prstGeom>
        </p:spPr>
        <p:txBody>
          <a:bodyPr vert="horz" lIns="91417" tIns="45709" rIns="91417" bIns="45709" rtlCol="0">
            <a:normAutofit/>
          </a:bodyPr>
          <a:lstStyle/>
          <a:p>
            <a:pPr lvl="0"/>
            <a:r>
              <a:rPr lang="en-US" dirty="0"/>
              <a:t>Click to edit Master text styles</a:t>
            </a:r>
          </a:p>
        </p:txBody>
      </p:sp>
      <p:sp>
        <p:nvSpPr>
          <p:cNvPr id="9" name="Slide Number Placeholder 5"/>
          <p:cNvSpPr>
            <a:spLocks noGrp="1"/>
          </p:cNvSpPr>
          <p:nvPr>
            <p:ph type="sldNum" sz="quarter" idx="4"/>
          </p:nvPr>
        </p:nvSpPr>
        <p:spPr>
          <a:xfrm>
            <a:off x="2030682" y="6356352"/>
            <a:ext cx="1550718" cy="365125"/>
          </a:xfrm>
          <a:prstGeom prst="rect">
            <a:avLst/>
          </a:prstGeom>
        </p:spPr>
        <p:txBody>
          <a:bodyPr vert="horz" lIns="91417" tIns="45709" rIns="91417" bIns="45709"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07189C2-3614-4E5D-8EB9-59ECBAB66007}" type="slidenum">
              <a:rPr lang="en-US" smtClean="0"/>
              <a:pPr/>
              <a:t>‹#›</a:t>
            </a:fld>
            <a:endParaRPr lang="en-US"/>
          </a:p>
        </p:txBody>
      </p:sp>
    </p:spTree>
    <p:extLst>
      <p:ext uri="{BB962C8B-B14F-4D97-AF65-F5344CB8AC3E}">
        <p14:creationId xmlns:p14="http://schemas.microsoft.com/office/powerpoint/2010/main" val="651615891"/>
      </p:ext>
    </p:extLst>
  </p:cSld>
  <p:clrMap bg1="lt1" tx1="dk1" bg2="lt2" tx2="dk2" accent1="accent1" accent2="accent2" accent3="accent3" accent4="accent4" accent5="accent5" accent6="accent6" hlink="hlink" folHlink="folHlink"/>
  <p:sldLayoutIdLst>
    <p:sldLayoutId id="2147483666"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85" r:id="rId21"/>
    <p:sldLayoutId id="2147483786" r:id="rId22"/>
    <p:sldLayoutId id="2147483787" r:id="rId23"/>
    <p:sldLayoutId id="2147483788" r:id="rId24"/>
  </p:sldLayoutIdLst>
  <p:txStyles>
    <p:titleStyle>
      <a:lvl1pPr algn="l" defTabSz="914171"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171" rtl="0" eaLnBrk="1" latinLnBrk="0" hangingPunct="1">
        <a:lnSpc>
          <a:spcPct val="10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086" indent="0" algn="l" defTabSz="914171" rtl="0" eaLnBrk="1" latinLnBrk="0" hangingPunct="1">
        <a:lnSpc>
          <a:spcPct val="100000"/>
        </a:lnSpc>
        <a:spcBef>
          <a:spcPts val="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171" indent="0" algn="l" defTabSz="914171" rtl="0" eaLnBrk="1" latinLnBrk="0" hangingPunct="1">
        <a:lnSpc>
          <a:spcPct val="100000"/>
        </a:lnSpc>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257" indent="0" algn="l" defTabSz="914171" rtl="0" eaLnBrk="1" latinLnBrk="0" hangingPunct="1">
        <a:lnSpc>
          <a:spcPct val="100000"/>
        </a:lnSpc>
        <a:spcBef>
          <a:spcPts val="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343" indent="0" algn="l" defTabSz="914171" rtl="0" eaLnBrk="1" latinLnBrk="0" hangingPunct="1">
        <a:lnSpc>
          <a:spcPct val="100000"/>
        </a:lnSpc>
        <a:spcBef>
          <a:spcPts val="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3971"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8"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45810" y="6174298"/>
            <a:ext cx="1097280" cy="495510"/>
          </a:xfrm>
          <a:prstGeom prst="rect">
            <a:avLst/>
          </a:prstGeom>
        </p:spPr>
      </p:pic>
      <p:sp>
        <p:nvSpPr>
          <p:cNvPr id="7" name="Title Placeholder 1"/>
          <p:cNvSpPr>
            <a:spLocks noGrp="1"/>
          </p:cNvSpPr>
          <p:nvPr>
            <p:ph type="title"/>
          </p:nvPr>
        </p:nvSpPr>
        <p:spPr>
          <a:xfrm>
            <a:off x="838201" y="228600"/>
            <a:ext cx="10515600" cy="627652"/>
          </a:xfrm>
          <a:prstGeom prst="rect">
            <a:avLst/>
          </a:prstGeom>
        </p:spPr>
        <p:txBody>
          <a:bodyPr vert="horz" lIns="91417" tIns="45709" rIns="91417" bIns="45709" rtlCol="0" anchor="ctr">
            <a:noAutofit/>
          </a:bodyPr>
          <a:lstStyle/>
          <a:p>
            <a:r>
              <a:rPr lang="en-US" dirty="0"/>
              <a:t>Click to edit Master title style</a:t>
            </a:r>
          </a:p>
        </p:txBody>
      </p:sp>
      <p:sp>
        <p:nvSpPr>
          <p:cNvPr id="8" name="Text Placeholder 2"/>
          <p:cNvSpPr>
            <a:spLocks noGrp="1"/>
          </p:cNvSpPr>
          <p:nvPr>
            <p:ph type="body" idx="1"/>
          </p:nvPr>
        </p:nvSpPr>
        <p:spPr>
          <a:xfrm>
            <a:off x="838201" y="1252728"/>
            <a:ext cx="10515600" cy="4754880"/>
          </a:xfrm>
          <a:prstGeom prst="rect">
            <a:avLst/>
          </a:prstGeom>
        </p:spPr>
        <p:txBody>
          <a:bodyPr vert="horz" lIns="91417" tIns="45709" rIns="91417" bIns="45709" rtlCol="0">
            <a:normAutofit/>
          </a:bodyPr>
          <a:lstStyle/>
          <a:p>
            <a:pPr lvl="0"/>
            <a:r>
              <a:rPr lang="en-US" dirty="0"/>
              <a:t>Click to edit Master text styles</a:t>
            </a:r>
          </a:p>
        </p:txBody>
      </p:sp>
      <p:sp>
        <p:nvSpPr>
          <p:cNvPr id="9" name="Slide Number Placeholder 5"/>
          <p:cNvSpPr>
            <a:spLocks noGrp="1"/>
          </p:cNvSpPr>
          <p:nvPr>
            <p:ph type="sldNum" sz="quarter" idx="4"/>
          </p:nvPr>
        </p:nvSpPr>
        <p:spPr>
          <a:xfrm>
            <a:off x="2030682" y="6356352"/>
            <a:ext cx="1550720" cy="365125"/>
          </a:xfrm>
          <a:prstGeom prst="rect">
            <a:avLst/>
          </a:prstGeom>
        </p:spPr>
        <p:txBody>
          <a:bodyPr vert="horz" lIns="91417" tIns="45709" rIns="91417" bIns="45709"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07189C2-3614-4E5D-8EB9-59ECBAB66007}" type="slidenum">
              <a:rPr lang="en-US" smtClean="0"/>
              <a:pPr/>
              <a:t>‹#›</a:t>
            </a:fld>
            <a:endParaRPr lang="en-US"/>
          </a:p>
        </p:txBody>
      </p:sp>
    </p:spTree>
    <p:extLst>
      <p:ext uri="{BB962C8B-B14F-4D97-AF65-F5344CB8AC3E}">
        <p14:creationId xmlns:p14="http://schemas.microsoft.com/office/powerpoint/2010/main" val="651615891"/>
      </p:ext>
    </p:extLst>
  </p:cSld>
  <p:clrMap bg1="lt1" tx1="dk1" bg2="lt2" tx2="dk2" accent1="accent1" accent2="accent2" accent3="accent3" accent4="accent4" accent5="accent5" accent6="accent6" hlink="hlink" folHlink="folHlink"/>
  <p:sldLayoutIdLst>
    <p:sldLayoutId id="2147483668"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38" r:id="rId13"/>
    <p:sldLayoutId id="2147483739" r:id="rId14"/>
    <p:sldLayoutId id="2147483740" r:id="rId15"/>
    <p:sldLayoutId id="2147483753" r:id="rId16"/>
    <p:sldLayoutId id="2147483754" r:id="rId17"/>
    <p:sldLayoutId id="2147483755" r:id="rId18"/>
  </p:sldLayoutIdLst>
  <p:txStyles>
    <p:titleStyle>
      <a:lvl1pPr algn="l" defTabSz="914171" rtl="0" eaLnBrk="1" latinLnBrk="0" hangingPunct="1">
        <a:lnSpc>
          <a:spcPct val="90000"/>
        </a:lnSpc>
        <a:spcBef>
          <a:spcPct val="0"/>
        </a:spcBef>
        <a:buNone/>
        <a:defRPr sz="36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171" rtl="0" eaLnBrk="1" latinLnBrk="0" hangingPunct="1">
        <a:lnSpc>
          <a:spcPct val="10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086" indent="0" algn="l" defTabSz="914171" rtl="0" eaLnBrk="1" latinLnBrk="0" hangingPunct="1">
        <a:lnSpc>
          <a:spcPct val="100000"/>
        </a:lnSpc>
        <a:spcBef>
          <a:spcPts val="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171" indent="0" algn="l" defTabSz="914171" rtl="0" eaLnBrk="1" latinLnBrk="0" hangingPunct="1">
        <a:lnSpc>
          <a:spcPct val="100000"/>
        </a:lnSpc>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257" indent="0" algn="l" defTabSz="914171" rtl="0" eaLnBrk="1" latinLnBrk="0" hangingPunct="1">
        <a:lnSpc>
          <a:spcPct val="100000"/>
        </a:lnSpc>
        <a:spcBef>
          <a:spcPts val="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343" indent="0" algn="l" defTabSz="914171" rtl="0" eaLnBrk="1" latinLnBrk="0" hangingPunct="1">
        <a:lnSpc>
          <a:spcPct val="100000"/>
        </a:lnSpc>
        <a:spcBef>
          <a:spcPts val="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3971"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8"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jpeg"/><Relationship Id="rId7" Type="http://schemas.openxmlformats.org/officeDocument/2006/relationships/image" Target="../media/image66.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hyperlink" Target="https://www.diversitybestpractices.com/corporate-social-responsibilty-di-critical-partnership-dbp.pdf"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hyperlink" Target="https://ccc.bc.edu/content/ccc/research.html" TargetMode="External"/><Relationship Id="rId7" Type="http://schemas.openxmlformats.org/officeDocument/2006/relationships/hyperlink" Target="http://www.mosaicco.com/2018stateofthebusinessreport/sustainable-progress/" TargetMode="External"/><Relationship Id="rId2" Type="http://schemas.openxmlformats.org/officeDocument/2006/relationships/hyperlink" Target="https://cecp.co/home/resources/" TargetMode="External"/><Relationship Id="rId1" Type="http://schemas.openxmlformats.org/officeDocument/2006/relationships/slideLayout" Target="../slideLayouts/slideLayout10.xml"/><Relationship Id="rId6" Type="http://schemas.openxmlformats.org/officeDocument/2006/relationships/hyperlink" Target="http://www.mosaicco.com/our_responsibility.htm" TargetMode="External"/><Relationship Id="rId5" Type="http://schemas.openxmlformats.org/officeDocument/2006/relationships/hyperlink" Target="http://www.mosaicco.com/" TargetMode="External"/><Relationship Id="rId4" Type="http://schemas.openxmlformats.org/officeDocument/2006/relationships/hyperlink" Target="https://nam03.safelinks.protection.outlook.com/?url=https://www.diversitybestpractices.com/corporate-social-responsibilty-di-critical-partnership-dbp.pdf&amp;data=02|01|Karla.Guzman-Mims@mosaicco.com|b0e63f2ef18047692a9608d80d5c5229|1273caf713b74a89b44a3967d45ba0a9|0|0|637274037890466664&amp;sdata=FARZoEkLJpPwc7X9eFlbhkSnynWVmGssZ%2BDaU2Uz3H0%3D&amp;reserved=0"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hyperlink" Target="http://www.mosaicco.com/" TargetMode="External"/><Relationship Id="rId7" Type="http://schemas.openxmlformats.org/officeDocument/2006/relationships/hyperlink" Target="http://www.facebook.com/pages/The-Mosaic-Company/62669876461" TargetMode="External"/><Relationship Id="rId12" Type="http://schemas.openxmlformats.org/officeDocument/2006/relationships/image" Target="../media/image76.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73.png"/><Relationship Id="rId11" Type="http://schemas.openxmlformats.org/officeDocument/2006/relationships/hyperlink" Target="https://www.linkedin.com/company/mosaiccompany" TargetMode="External"/><Relationship Id="rId5" Type="http://schemas.openxmlformats.org/officeDocument/2006/relationships/hyperlink" Target="http://twitter.com/MosaicCompany" TargetMode="External"/><Relationship Id="rId10" Type="http://schemas.openxmlformats.org/officeDocument/2006/relationships/image" Target="../media/image75.png"/><Relationship Id="rId4" Type="http://schemas.openxmlformats.org/officeDocument/2006/relationships/image" Target="../media/image2.jpeg"/><Relationship Id="rId9" Type="http://schemas.openxmlformats.org/officeDocument/2006/relationships/hyperlink" Target="http://www.youtube.com/user/MosaicCompan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2EF798E-A565-4C9D-B673-CE4F74A764B6}"/>
              </a:ext>
            </a:extLst>
          </p:cNvPr>
          <p:cNvSpPr>
            <a:spLocks noGrp="1"/>
          </p:cNvSpPr>
          <p:nvPr>
            <p:ph sz="quarter" idx="11"/>
          </p:nvPr>
        </p:nvSpPr>
        <p:spPr>
          <a:xfrm>
            <a:off x="838201" y="1051560"/>
            <a:ext cx="7162799" cy="5044440"/>
          </a:xfrm>
        </p:spPr>
        <p:txBody>
          <a:bodyPr>
            <a:normAutofit fontScale="62500" lnSpcReduction="20000"/>
          </a:bodyPr>
          <a:lstStyle/>
          <a:p>
            <a:r>
              <a:rPr lang="en-US" sz="8700" dirty="0"/>
              <a:t>Corporate Social Responsibility (CSR) – Society and People Pillars</a:t>
            </a:r>
          </a:p>
          <a:p>
            <a:endParaRPr lang="en-US" dirty="0"/>
          </a:p>
          <a:p>
            <a:endParaRPr lang="en-US" dirty="0"/>
          </a:p>
          <a:p>
            <a:endParaRPr lang="en-US" dirty="0"/>
          </a:p>
          <a:p>
            <a:r>
              <a:rPr lang="en-US" sz="2100" dirty="0"/>
              <a:t>Presenter: </a:t>
            </a:r>
          </a:p>
          <a:p>
            <a:r>
              <a:rPr lang="en-US" sz="2100" dirty="0"/>
              <a:t>Karla Guzman-Mims</a:t>
            </a:r>
          </a:p>
          <a:p>
            <a:r>
              <a:rPr lang="en-US" sz="2100" dirty="0"/>
              <a:t>Corporate Social Responsibility Manager,</a:t>
            </a:r>
          </a:p>
          <a:p>
            <a:r>
              <a:rPr lang="en-US" sz="2100" dirty="0"/>
              <a:t>The Mosaic Company</a:t>
            </a:r>
          </a:p>
          <a:p>
            <a:endParaRPr lang="en-US" sz="2100" dirty="0"/>
          </a:p>
          <a:p>
            <a:endParaRPr lang="en-US" sz="2100" dirty="0"/>
          </a:p>
          <a:p>
            <a:endParaRPr lang="en-US" sz="2100" dirty="0"/>
          </a:p>
          <a:p>
            <a:endParaRPr lang="en-US" sz="2100" dirty="0"/>
          </a:p>
          <a:p>
            <a:r>
              <a:rPr lang="en-US" sz="2100" dirty="0"/>
              <a:t>The </a:t>
            </a:r>
            <a:r>
              <a:rPr lang="en-US" sz="2100" dirty="0" err="1"/>
              <a:t>Sustany</a:t>
            </a:r>
            <a:r>
              <a:rPr lang="en-US" sz="2100" dirty="0"/>
              <a:t> Foundation – </a:t>
            </a:r>
            <a:r>
              <a:rPr lang="en-US" sz="2100" dirty="0" err="1"/>
              <a:t>Sustainability@Work</a:t>
            </a:r>
            <a:endParaRPr lang="en-US" sz="2100" dirty="0"/>
          </a:p>
          <a:p>
            <a:r>
              <a:rPr lang="en-US" sz="2100" dirty="0"/>
              <a:t>June 12, 2020</a:t>
            </a:r>
          </a:p>
        </p:txBody>
      </p:sp>
    </p:spTree>
    <p:extLst>
      <p:ext uri="{BB962C8B-B14F-4D97-AF65-F5344CB8AC3E}">
        <p14:creationId xmlns:p14="http://schemas.microsoft.com/office/powerpoint/2010/main" val="180161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26" y="0"/>
            <a:ext cx="12201525" cy="6858000"/>
          </a:xfrm>
          <a:prstGeom prst="rect">
            <a:avLst/>
          </a:prstGeom>
        </p:spPr>
      </p:pic>
      <p:sp>
        <p:nvSpPr>
          <p:cNvPr id="22" name="Rectangle 21"/>
          <p:cNvSpPr/>
          <p:nvPr/>
        </p:nvSpPr>
        <p:spPr>
          <a:xfrm>
            <a:off x="0" y="2209800"/>
            <a:ext cx="12192000" cy="4648199"/>
          </a:xfrm>
          <a:prstGeom prst="rect">
            <a:avLst/>
          </a:prstGeom>
          <a:gradFill>
            <a:gsLst>
              <a:gs pos="0">
                <a:schemeClr val="tx1">
                  <a:alpha val="0"/>
                </a:schemeClr>
              </a:gs>
              <a:gs pos="100000">
                <a:schemeClr val="tx1">
                  <a:alpha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81000"/>
            <a:ext cx="10515600" cy="627652"/>
          </a:xfrm>
        </p:spPr>
        <p:txBody>
          <a:bodyPr/>
          <a:lstStyle/>
          <a:p>
            <a:r>
              <a:rPr lang="en-US" sz="6000" dirty="0">
                <a:solidFill>
                  <a:srgbClr val="FDB913"/>
                </a:solidFill>
              </a:rPr>
              <a:t>Who We Are</a:t>
            </a:r>
          </a:p>
        </p:txBody>
      </p:sp>
      <p:sp>
        <p:nvSpPr>
          <p:cNvPr id="10" name="Content Placeholder 2"/>
          <p:cNvSpPr txBox="1">
            <a:spLocks/>
          </p:cNvSpPr>
          <p:nvPr/>
        </p:nvSpPr>
        <p:spPr>
          <a:xfrm>
            <a:off x="3733799" y="5333461"/>
            <a:ext cx="7620001" cy="1308341"/>
          </a:xfrm>
          <a:prstGeom prst="rect">
            <a:avLst/>
          </a:prstGeom>
        </p:spPr>
        <p:txBody>
          <a:bodyPr vert="horz" lIns="91417" tIns="45709" rIns="91417" bIns="45709" rtlCol="0">
            <a:normAutofit fontScale="92500"/>
          </a:bodyPr>
          <a:lstStyle>
            <a:lvl1pPr marL="0" indent="0" algn="l" defTabSz="914171" rtl="0" eaLnBrk="1" latinLnBrk="0" hangingPunct="1">
              <a:lnSpc>
                <a:spcPct val="10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086" indent="0" algn="l" defTabSz="914171" rtl="0" eaLnBrk="1" latinLnBrk="0" hangingPunct="1">
              <a:lnSpc>
                <a:spcPct val="100000"/>
              </a:lnSpc>
              <a:spcBef>
                <a:spcPts val="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171" indent="0" algn="l" defTabSz="914171" rtl="0" eaLnBrk="1" latinLnBrk="0" hangingPunct="1">
              <a:lnSpc>
                <a:spcPct val="100000"/>
              </a:lnSpc>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257" indent="0" algn="l" defTabSz="914171" rtl="0" eaLnBrk="1" latinLnBrk="0" hangingPunct="1">
              <a:lnSpc>
                <a:spcPct val="100000"/>
              </a:lnSpc>
              <a:spcBef>
                <a:spcPts val="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343" indent="0" algn="l" defTabSz="914171" rtl="0" eaLnBrk="1" latinLnBrk="0" hangingPunct="1">
              <a:lnSpc>
                <a:spcPct val="100000"/>
              </a:lnSpc>
              <a:spcBef>
                <a:spcPts val="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3971"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8"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dirty="0">
                <a:solidFill>
                  <a:srgbClr val="FDB913"/>
                </a:solidFill>
              </a:rPr>
              <a:t>in operations and joint ventures (JVs) in:</a:t>
            </a:r>
            <a:br>
              <a:rPr lang="en-US" dirty="0">
                <a:solidFill>
                  <a:srgbClr val="FDB913"/>
                </a:solidFill>
              </a:rPr>
            </a:br>
            <a:r>
              <a:rPr lang="en-US" dirty="0">
                <a:solidFill>
                  <a:srgbClr val="FDB913"/>
                </a:solidFill>
              </a:rPr>
              <a:t>United States, Canada, Brazil, Paraguay, China, India, Australia, Peru (JV), Saudi Arabia (JV)</a:t>
            </a:r>
          </a:p>
          <a:p>
            <a:pPr>
              <a:lnSpc>
                <a:spcPct val="90000"/>
              </a:lnSpc>
            </a:pPr>
            <a:endParaRPr lang="en-US" dirty="0">
              <a:solidFill>
                <a:srgbClr val="FDB913"/>
              </a:solidFill>
            </a:endParaRP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58044" y="3885161"/>
            <a:ext cx="3988709" cy="1072124"/>
          </a:xfrm>
          <a:prstGeom prst="rect">
            <a:avLst/>
          </a:prstGeom>
        </p:spPr>
      </p:pic>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48243" y="2406501"/>
            <a:ext cx="3378970" cy="1072124"/>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24600" y="2412942"/>
            <a:ext cx="3378970" cy="1072124"/>
          </a:xfrm>
          <a:prstGeom prst="rect">
            <a:avLst/>
          </a:prstGeom>
        </p:spPr>
      </p:pic>
      <p:pic>
        <p:nvPicPr>
          <p:cNvPr id="19" name="Picture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0229" y="5353955"/>
            <a:ext cx="2794634" cy="1068986"/>
          </a:xfrm>
          <a:prstGeom prst="rect">
            <a:avLst/>
          </a:prstGeom>
        </p:spPr>
      </p:pic>
      <p:pic>
        <p:nvPicPr>
          <p:cNvPr id="20" name="Picture 1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43243" y="3878142"/>
            <a:ext cx="1900351" cy="1044696"/>
          </a:xfrm>
          <a:prstGeom prst="rect">
            <a:avLst/>
          </a:prstGeom>
        </p:spPr>
      </p:pic>
      <p:pic>
        <p:nvPicPr>
          <p:cNvPr id="21" name="Picture 2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27950" y="3853744"/>
            <a:ext cx="3048691" cy="1067042"/>
          </a:xfrm>
          <a:prstGeom prst="rect">
            <a:avLst/>
          </a:prstGeom>
        </p:spPr>
      </p:pic>
      <p:sp>
        <p:nvSpPr>
          <p:cNvPr id="15" name="Content Placeholder 2"/>
          <p:cNvSpPr txBox="1">
            <a:spLocks/>
          </p:cNvSpPr>
          <p:nvPr/>
        </p:nvSpPr>
        <p:spPr>
          <a:xfrm>
            <a:off x="838201" y="994711"/>
            <a:ext cx="10515600" cy="1087494"/>
          </a:xfrm>
          <a:prstGeom prst="rect">
            <a:avLst/>
          </a:prstGeom>
        </p:spPr>
        <p:txBody>
          <a:bodyPr vert="horz" lIns="91417" tIns="45709" rIns="91417" bIns="45709" rtlCol="0">
            <a:normAutofit/>
          </a:bodyPr>
          <a:lstStyle>
            <a:lvl1pPr marL="0" indent="0" algn="l" defTabSz="914171" rtl="0" eaLnBrk="1" latinLnBrk="0" hangingPunct="1">
              <a:lnSpc>
                <a:spcPct val="100000"/>
              </a:lnSpc>
              <a:spcBef>
                <a:spcPts val="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086" indent="0" algn="l" defTabSz="914171" rtl="0" eaLnBrk="1" latinLnBrk="0" hangingPunct="1">
              <a:lnSpc>
                <a:spcPct val="100000"/>
              </a:lnSpc>
              <a:spcBef>
                <a:spcPts val="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171" indent="0" algn="l" defTabSz="914171" rtl="0" eaLnBrk="1" latinLnBrk="0" hangingPunct="1">
              <a:lnSpc>
                <a:spcPct val="100000"/>
              </a:lnSpc>
              <a:spcBef>
                <a:spcPts val="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257" indent="0" algn="l" defTabSz="914171" rtl="0" eaLnBrk="1" latinLnBrk="0" hangingPunct="1">
              <a:lnSpc>
                <a:spcPct val="100000"/>
              </a:lnSpc>
              <a:spcBef>
                <a:spcPts val="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343" indent="0" algn="l" defTabSz="914171" rtl="0" eaLnBrk="1" latinLnBrk="0" hangingPunct="1">
              <a:lnSpc>
                <a:spcPct val="100000"/>
              </a:lnSpc>
              <a:spcBef>
                <a:spcPts val="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3971"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8"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300"/>
              </a:spcBef>
              <a:spcAft>
                <a:spcPts val="300"/>
              </a:spcAft>
            </a:pPr>
            <a:r>
              <a:rPr lang="en-US">
                <a:solidFill>
                  <a:srgbClr val="FDB913"/>
                </a:solidFill>
              </a:rPr>
              <a:t>Fortune 500 company incorporated March 2004.</a:t>
            </a:r>
            <a:br>
              <a:rPr lang="en-US">
                <a:solidFill>
                  <a:srgbClr val="FDB913"/>
                </a:solidFill>
              </a:rPr>
            </a:br>
            <a:r>
              <a:rPr lang="en-US">
                <a:solidFill>
                  <a:srgbClr val="FDB913"/>
                </a:solidFill>
              </a:rPr>
              <a:t>Combination of IMC Global Inc. &amp; Cargill fertilizer businesses.</a:t>
            </a:r>
            <a:endParaRPr lang="en-US" dirty="0">
              <a:solidFill>
                <a:srgbClr val="FDB913"/>
              </a:solidFill>
            </a:endParaRPr>
          </a:p>
        </p:txBody>
      </p:sp>
      <p:cxnSp>
        <p:nvCxnSpPr>
          <p:cNvPr id="16" name="Straight Connector 15"/>
          <p:cNvCxnSpPr/>
          <p:nvPr/>
        </p:nvCxnSpPr>
        <p:spPr>
          <a:xfrm>
            <a:off x="838201" y="2144233"/>
            <a:ext cx="105155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38201" y="5147932"/>
            <a:ext cx="105155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214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2EF798E-A565-4C9D-B673-CE4F74A764B6}"/>
              </a:ext>
            </a:extLst>
          </p:cNvPr>
          <p:cNvSpPr>
            <a:spLocks noGrp="1"/>
          </p:cNvSpPr>
          <p:nvPr>
            <p:ph sz="quarter" idx="11"/>
          </p:nvPr>
        </p:nvSpPr>
        <p:spPr>
          <a:xfrm>
            <a:off x="762000" y="533400"/>
            <a:ext cx="7162799" cy="5044440"/>
          </a:xfrm>
        </p:spPr>
        <p:txBody>
          <a:bodyPr>
            <a:normAutofit/>
          </a:bodyPr>
          <a:lstStyle/>
          <a:p>
            <a:endParaRPr lang="en-US" sz="8700" dirty="0"/>
          </a:p>
          <a:p>
            <a:r>
              <a:rPr lang="en-US" sz="8700" dirty="0"/>
              <a:t>POLL</a:t>
            </a:r>
          </a:p>
          <a:p>
            <a:r>
              <a:rPr lang="en-US" sz="8700" dirty="0"/>
              <a:t>QUESTION</a:t>
            </a:r>
          </a:p>
          <a:p>
            <a:endParaRPr lang="en-US" dirty="0"/>
          </a:p>
          <a:p>
            <a:endParaRPr lang="en-US" dirty="0"/>
          </a:p>
          <a:p>
            <a:endParaRPr lang="en-US" dirty="0"/>
          </a:p>
          <a:p>
            <a:endParaRPr lang="en-US" sz="2100" dirty="0"/>
          </a:p>
          <a:p>
            <a:endParaRPr lang="en-US" sz="2100" dirty="0"/>
          </a:p>
          <a:p>
            <a:endParaRPr lang="en-US" sz="2100" dirty="0"/>
          </a:p>
        </p:txBody>
      </p:sp>
    </p:spTree>
    <p:extLst>
      <p:ext uri="{BB962C8B-B14F-4D97-AF65-F5344CB8AC3E}">
        <p14:creationId xmlns:p14="http://schemas.microsoft.com/office/powerpoint/2010/main" val="4083627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8D57610-FA30-488D-B618-4405203CA303}"/>
              </a:ext>
            </a:extLst>
          </p:cNvPr>
          <p:cNvSpPr>
            <a:spLocks noGrp="1"/>
          </p:cNvSpPr>
          <p:nvPr>
            <p:ph type="title"/>
          </p:nvPr>
        </p:nvSpPr>
        <p:spPr/>
        <p:txBody>
          <a:bodyPr/>
          <a:lstStyle/>
          <a:p>
            <a:r>
              <a:rPr lang="en-US" dirty="0"/>
              <a:t>Findings</a:t>
            </a:r>
          </a:p>
        </p:txBody>
      </p:sp>
      <p:pic>
        <p:nvPicPr>
          <p:cNvPr id="4" name="Content Placeholder 3">
            <a:extLst>
              <a:ext uri="{FF2B5EF4-FFF2-40B4-BE49-F238E27FC236}">
                <a16:creationId xmlns:a16="http://schemas.microsoft.com/office/drawing/2014/main" id="{81C6D505-4A30-4754-9E81-06DEE612E305}"/>
              </a:ext>
            </a:extLst>
          </p:cNvPr>
          <p:cNvPicPr>
            <a:picLocks noGrp="1" noChangeAspect="1"/>
          </p:cNvPicPr>
          <p:nvPr>
            <p:ph sz="quarter" idx="11"/>
          </p:nvPr>
        </p:nvPicPr>
        <p:blipFill>
          <a:blip r:embed="rId3"/>
          <a:stretch>
            <a:fillRect/>
          </a:stretch>
        </p:blipFill>
        <p:spPr>
          <a:xfrm>
            <a:off x="838201" y="1269441"/>
            <a:ext cx="2723811" cy="3226359"/>
          </a:xfrm>
          <a:prstGeom prst="rect">
            <a:avLst/>
          </a:prstGeom>
        </p:spPr>
      </p:pic>
      <p:pic>
        <p:nvPicPr>
          <p:cNvPr id="5" name="Picture 4">
            <a:extLst>
              <a:ext uri="{FF2B5EF4-FFF2-40B4-BE49-F238E27FC236}">
                <a16:creationId xmlns:a16="http://schemas.microsoft.com/office/drawing/2014/main" id="{B402C447-E0AC-4691-8028-A49FCD5C9CCC}"/>
              </a:ext>
            </a:extLst>
          </p:cNvPr>
          <p:cNvPicPr>
            <a:picLocks noChangeAspect="1"/>
          </p:cNvPicPr>
          <p:nvPr/>
        </p:nvPicPr>
        <p:blipFill>
          <a:blip r:embed="rId4"/>
          <a:stretch>
            <a:fillRect/>
          </a:stretch>
        </p:blipFill>
        <p:spPr>
          <a:xfrm>
            <a:off x="3649106" y="1245995"/>
            <a:ext cx="3003531" cy="2711822"/>
          </a:xfrm>
          <a:prstGeom prst="rect">
            <a:avLst/>
          </a:prstGeom>
        </p:spPr>
      </p:pic>
      <p:pic>
        <p:nvPicPr>
          <p:cNvPr id="6" name="Picture 5">
            <a:extLst>
              <a:ext uri="{FF2B5EF4-FFF2-40B4-BE49-F238E27FC236}">
                <a16:creationId xmlns:a16="http://schemas.microsoft.com/office/drawing/2014/main" id="{30105FA2-F985-4E90-961F-7E7726D5E843}"/>
              </a:ext>
            </a:extLst>
          </p:cNvPr>
          <p:cNvPicPr>
            <a:picLocks noChangeAspect="1"/>
          </p:cNvPicPr>
          <p:nvPr/>
        </p:nvPicPr>
        <p:blipFill rotWithShape="1">
          <a:blip r:embed="rId5"/>
          <a:srcRect b="40685"/>
          <a:stretch/>
        </p:blipFill>
        <p:spPr>
          <a:xfrm>
            <a:off x="6882268" y="1295400"/>
            <a:ext cx="2795132" cy="4316605"/>
          </a:xfrm>
          <a:prstGeom prst="rect">
            <a:avLst/>
          </a:prstGeom>
        </p:spPr>
      </p:pic>
      <p:pic>
        <p:nvPicPr>
          <p:cNvPr id="7" name="Picture 6">
            <a:extLst>
              <a:ext uri="{FF2B5EF4-FFF2-40B4-BE49-F238E27FC236}">
                <a16:creationId xmlns:a16="http://schemas.microsoft.com/office/drawing/2014/main" id="{F11D429B-C3F6-4A55-AEDB-1727B5A499ED}"/>
              </a:ext>
            </a:extLst>
          </p:cNvPr>
          <p:cNvPicPr>
            <a:picLocks noChangeAspect="1"/>
          </p:cNvPicPr>
          <p:nvPr/>
        </p:nvPicPr>
        <p:blipFill>
          <a:blip r:embed="rId6"/>
          <a:stretch>
            <a:fillRect/>
          </a:stretch>
        </p:blipFill>
        <p:spPr>
          <a:xfrm>
            <a:off x="9372600" y="1245995"/>
            <a:ext cx="2724150" cy="2430177"/>
          </a:xfrm>
          <a:prstGeom prst="rect">
            <a:avLst/>
          </a:prstGeom>
        </p:spPr>
      </p:pic>
      <p:sp>
        <p:nvSpPr>
          <p:cNvPr id="9" name="TextBox 8">
            <a:extLst>
              <a:ext uri="{FF2B5EF4-FFF2-40B4-BE49-F238E27FC236}">
                <a16:creationId xmlns:a16="http://schemas.microsoft.com/office/drawing/2014/main" id="{7FD20FFE-9836-4047-A85A-8E42D8AE55FA}"/>
              </a:ext>
            </a:extLst>
          </p:cNvPr>
          <p:cNvSpPr txBox="1"/>
          <p:nvPr/>
        </p:nvSpPr>
        <p:spPr>
          <a:xfrm>
            <a:off x="990600" y="6011550"/>
            <a:ext cx="5891668" cy="246221"/>
          </a:xfrm>
          <a:prstGeom prst="rect">
            <a:avLst/>
          </a:prstGeom>
          <a:noFill/>
        </p:spPr>
        <p:txBody>
          <a:bodyPr wrap="square" rtlCol="0">
            <a:spAutoFit/>
          </a:bodyPr>
          <a:lstStyle/>
          <a:p>
            <a:r>
              <a:rPr lang="en-US" sz="1000" u="sng" dirty="0">
                <a:hlinkClick r:id="rId7"/>
              </a:rPr>
              <a:t>https://www.diversitybestpractices.com/corporate-social-responsibilty-di-critical-partnership-dbp.pdf</a:t>
            </a:r>
            <a:endParaRPr lang="en-US" sz="1000" dirty="0"/>
          </a:p>
        </p:txBody>
      </p:sp>
    </p:spTree>
    <p:extLst>
      <p:ext uri="{BB962C8B-B14F-4D97-AF65-F5344CB8AC3E}">
        <p14:creationId xmlns:p14="http://schemas.microsoft.com/office/powerpoint/2010/main" val="4237529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3741E94-C6EB-481A-9757-20633317ACD4}"/>
              </a:ext>
            </a:extLst>
          </p:cNvPr>
          <p:cNvSpPr>
            <a:spLocks noGrp="1"/>
          </p:cNvSpPr>
          <p:nvPr>
            <p:ph type="title"/>
          </p:nvPr>
        </p:nvSpPr>
        <p:spPr/>
        <p:txBody>
          <a:bodyPr/>
          <a:lstStyle/>
          <a:p>
            <a:r>
              <a:rPr lang="en-US" dirty="0"/>
              <a:t>Corporate Social Responsibility (CSR)</a:t>
            </a:r>
          </a:p>
        </p:txBody>
      </p:sp>
      <p:sp>
        <p:nvSpPr>
          <p:cNvPr id="7" name="Content Placeholder 6">
            <a:extLst>
              <a:ext uri="{FF2B5EF4-FFF2-40B4-BE49-F238E27FC236}">
                <a16:creationId xmlns:a16="http://schemas.microsoft.com/office/drawing/2014/main" id="{322034D1-4804-4997-89DE-AB10E74182AF}"/>
              </a:ext>
            </a:extLst>
          </p:cNvPr>
          <p:cNvSpPr>
            <a:spLocks noGrp="1"/>
          </p:cNvSpPr>
          <p:nvPr>
            <p:ph sz="quarter" idx="11"/>
          </p:nvPr>
        </p:nvSpPr>
        <p:spPr>
          <a:xfrm>
            <a:off x="838201" y="990600"/>
            <a:ext cx="10515600" cy="5638800"/>
          </a:xfrm>
        </p:spPr>
        <p:txBody>
          <a:bodyPr>
            <a:normAutofit fontScale="92500" lnSpcReduction="20000"/>
          </a:bodyPr>
          <a:lstStyle/>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CSR is achieved when a business adapts all its practices to ensure that it operates in ways that meets or exceeds the ethical, legal, commercial and public expectations that society has of business (The CSR Index, 2007).</a:t>
            </a:r>
          </a:p>
          <a:p>
            <a:pPr marL="457200" indent="-457200">
              <a:buFont typeface="Arial" panose="020B0604020202020204" pitchFamily="34" charset="0"/>
              <a:buChar char="•"/>
            </a:pPr>
            <a:endParaRPr lang="en-US" sz="2600" dirty="0"/>
          </a:p>
          <a:p>
            <a:pPr marL="457200" indent="-457200">
              <a:buFont typeface="Arial" panose="020B0604020202020204" pitchFamily="34" charset="0"/>
              <a:buChar char="•"/>
            </a:pPr>
            <a:r>
              <a:rPr lang="en-US" sz="2600" dirty="0"/>
              <a:t>According to Boston College Center for Corporate Citizenship, CSR goes beyond addressing surface-level sustainability efforts or corporate philanthropy. </a:t>
            </a:r>
            <a:r>
              <a:rPr lang="en-US" sz="2600" b="1" dirty="0"/>
              <a:t>Corporate citizenship is how a company exercises its rights, obligations, privileges, and overall corporate responsibility within their local and global environments. </a:t>
            </a:r>
          </a:p>
          <a:p>
            <a:endParaRPr lang="en-US" sz="2600" dirty="0"/>
          </a:p>
          <a:p>
            <a:pPr marL="457200" indent="-457200">
              <a:buFont typeface="Arial" panose="020B0604020202020204" pitchFamily="34" charset="0"/>
              <a:buChar char="•"/>
            </a:pPr>
            <a:r>
              <a:rPr lang="en-US" sz="2600" dirty="0"/>
              <a:t>Today’s leading responsible corporations draw on the collective impact of a variety of initiatives that address an array of trends and emerging issues. </a:t>
            </a:r>
            <a:r>
              <a:rPr lang="en-US" sz="2600" b="1" dirty="0"/>
              <a:t>The underlying goal of corporate citizenship remains clear: create a better world in which to do business and a better world in which to live.</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82107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A5BC3-4552-4C4A-ABFC-D9731EB716E7}"/>
              </a:ext>
            </a:extLst>
          </p:cNvPr>
          <p:cNvSpPr>
            <a:spLocks noGrp="1"/>
          </p:cNvSpPr>
          <p:nvPr>
            <p:ph type="title"/>
          </p:nvPr>
        </p:nvSpPr>
        <p:spPr/>
        <p:txBody>
          <a:bodyPr/>
          <a:lstStyle/>
          <a:p>
            <a:r>
              <a:rPr lang="en-US" dirty="0"/>
              <a:t>CSR and Performance Value</a:t>
            </a:r>
          </a:p>
        </p:txBody>
      </p:sp>
      <p:graphicFrame>
        <p:nvGraphicFramePr>
          <p:cNvPr id="6" name="Diagram 5">
            <a:extLst>
              <a:ext uri="{FF2B5EF4-FFF2-40B4-BE49-F238E27FC236}">
                <a16:creationId xmlns:a16="http://schemas.microsoft.com/office/drawing/2014/main" id="{3953185C-E9EE-40DF-9DF4-D0D18B159C1A}"/>
              </a:ext>
            </a:extLst>
          </p:cNvPr>
          <p:cNvGraphicFramePr/>
          <p:nvPr>
            <p:extLst>
              <p:ext uri="{D42A27DB-BD31-4B8C-83A1-F6EECF244321}">
                <p14:modId xmlns:p14="http://schemas.microsoft.com/office/powerpoint/2010/main" val="3499007224"/>
              </p:ext>
            </p:extLst>
          </p:nvPr>
        </p:nvGraphicFramePr>
        <p:xfrm>
          <a:off x="1905000" y="1219200"/>
          <a:ext cx="86106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7783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04783-0013-4E0D-B952-8BE286EDA551}"/>
              </a:ext>
            </a:extLst>
          </p:cNvPr>
          <p:cNvSpPr>
            <a:spLocks noGrp="1"/>
          </p:cNvSpPr>
          <p:nvPr>
            <p:ph type="title"/>
          </p:nvPr>
        </p:nvSpPr>
        <p:spPr/>
        <p:txBody>
          <a:bodyPr/>
          <a:lstStyle/>
          <a:p>
            <a:r>
              <a:rPr lang="en-US" dirty="0"/>
              <a:t>CSR – Society and People Pillars</a:t>
            </a:r>
          </a:p>
        </p:txBody>
      </p:sp>
      <p:sp>
        <p:nvSpPr>
          <p:cNvPr id="3" name="Content Placeholder 2">
            <a:extLst>
              <a:ext uri="{FF2B5EF4-FFF2-40B4-BE49-F238E27FC236}">
                <a16:creationId xmlns:a16="http://schemas.microsoft.com/office/drawing/2014/main" id="{7246A2F7-F805-4ADF-AB10-800F128B7365}"/>
              </a:ext>
            </a:extLst>
          </p:cNvPr>
          <p:cNvSpPr>
            <a:spLocks noGrp="1"/>
          </p:cNvSpPr>
          <p:nvPr>
            <p:ph sz="quarter" idx="11"/>
          </p:nvPr>
        </p:nvSpPr>
        <p:spPr>
          <a:xfrm>
            <a:off x="838201" y="1252728"/>
            <a:ext cx="10515600" cy="4690872"/>
          </a:xfrm>
        </p:spPr>
        <p:txBody>
          <a:bodyPr>
            <a:normAutofit lnSpcReduction="10000"/>
          </a:bodyPr>
          <a:lstStyle/>
          <a:p>
            <a:r>
              <a:rPr lang="en-US" sz="3200" dirty="0"/>
              <a:t>Society</a:t>
            </a:r>
          </a:p>
          <a:p>
            <a:pPr marL="799986" lvl="1" indent="-342900">
              <a:buFont typeface="Arial" panose="020B0604020202020204" pitchFamily="34" charset="0"/>
              <a:buChar char="•"/>
            </a:pPr>
            <a:r>
              <a:rPr lang="en-US" sz="2800" dirty="0"/>
              <a:t>Community Development &amp; Philanthropy</a:t>
            </a:r>
          </a:p>
          <a:p>
            <a:pPr marL="799986" lvl="1" indent="-342900">
              <a:buFont typeface="Arial" panose="020B0604020202020204" pitchFamily="34" charset="0"/>
              <a:buChar char="•"/>
            </a:pPr>
            <a:r>
              <a:rPr lang="en-US" sz="2800" dirty="0"/>
              <a:t>Product, Purpose and Societal Impact</a:t>
            </a:r>
          </a:p>
          <a:p>
            <a:pPr marL="799986" lvl="1" indent="-342900">
              <a:buFont typeface="Arial" panose="020B0604020202020204" pitchFamily="34" charset="0"/>
              <a:buChar char="•"/>
            </a:pPr>
            <a:r>
              <a:rPr lang="en-US" sz="2800" dirty="0"/>
              <a:t>Human Rights, Animal Rights &amp; Supply Chain</a:t>
            </a:r>
          </a:p>
          <a:p>
            <a:pPr lvl="1"/>
            <a:endParaRPr lang="en-US" sz="2800" dirty="0"/>
          </a:p>
          <a:p>
            <a:pPr marL="457200" indent="-457200">
              <a:buFont typeface="Arial" panose="020B0604020202020204" pitchFamily="34" charset="0"/>
              <a:buChar char="•"/>
            </a:pPr>
            <a:r>
              <a:rPr lang="en-US" sz="3200" dirty="0"/>
              <a:t>People</a:t>
            </a:r>
          </a:p>
          <a:p>
            <a:pPr marL="914286" lvl="1" indent="-457200">
              <a:buFont typeface="Arial" panose="020B0604020202020204" pitchFamily="34" charset="0"/>
              <a:buChar char="•"/>
            </a:pPr>
            <a:r>
              <a:rPr lang="en-US" sz="2800" dirty="0"/>
              <a:t>Culture </a:t>
            </a:r>
          </a:p>
          <a:p>
            <a:pPr marL="914286" lvl="1" indent="-457200">
              <a:buFont typeface="Arial" panose="020B0604020202020204" pitchFamily="34" charset="0"/>
              <a:buChar char="•"/>
            </a:pPr>
            <a:r>
              <a:rPr lang="en-US" sz="2800" dirty="0"/>
              <a:t>Compensation and benefits</a:t>
            </a:r>
          </a:p>
          <a:p>
            <a:pPr marL="914286" lvl="1" indent="-457200">
              <a:buFont typeface="Arial" panose="020B0604020202020204" pitchFamily="34" charset="0"/>
              <a:buChar char="•"/>
            </a:pPr>
            <a:r>
              <a:rPr lang="en-US" sz="2800" dirty="0"/>
              <a:t>HR policies</a:t>
            </a:r>
          </a:p>
          <a:p>
            <a:pPr marL="914286" lvl="1" indent="-457200">
              <a:buFont typeface="Arial" panose="020B0604020202020204" pitchFamily="34" charset="0"/>
              <a:buChar char="•"/>
            </a:pPr>
            <a:r>
              <a:rPr lang="en-US" sz="2800" dirty="0"/>
              <a:t>Diversity and Inclusion</a:t>
            </a:r>
          </a:p>
          <a:p>
            <a:pPr marL="914286" lvl="1" indent="-457200">
              <a:buFont typeface="Arial" panose="020B0604020202020204" pitchFamily="34" charset="0"/>
              <a:buChar char="•"/>
            </a:pPr>
            <a:r>
              <a:rPr lang="en-US" sz="2800" dirty="0"/>
              <a:t>Training, Health and Safety </a:t>
            </a:r>
          </a:p>
          <a:p>
            <a:pPr marL="914286" lvl="1" indent="-457200">
              <a:buFont typeface="Arial" panose="020B0604020202020204" pitchFamily="34" charset="0"/>
              <a:buChar char="•"/>
            </a:pPr>
            <a:endParaRPr lang="en-US" dirty="0"/>
          </a:p>
        </p:txBody>
      </p:sp>
    </p:spTree>
    <p:extLst>
      <p:ext uri="{BB962C8B-B14F-4D97-AF65-F5344CB8AC3E}">
        <p14:creationId xmlns:p14="http://schemas.microsoft.com/office/powerpoint/2010/main" val="3395868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92B2E-BA04-419E-8E5A-90F59897ABEC}"/>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898CF604-EFB3-4419-99EC-265F2D083D33}"/>
              </a:ext>
            </a:extLst>
          </p:cNvPr>
          <p:cNvSpPr>
            <a:spLocks noGrp="1"/>
          </p:cNvSpPr>
          <p:nvPr>
            <p:ph sz="quarter" idx="11"/>
          </p:nvPr>
        </p:nvSpPr>
        <p:spPr/>
        <p:txBody>
          <a:bodyPr/>
          <a:lstStyle/>
          <a:p>
            <a:pPr marL="457200" indent="-457200">
              <a:buFont typeface="Arial" panose="020B0604020202020204" pitchFamily="34" charset="0"/>
              <a:buChar char="•"/>
            </a:pPr>
            <a:r>
              <a:rPr lang="en-US" dirty="0"/>
              <a:t>Chief Executives for Corporate Purpose – </a:t>
            </a:r>
            <a:r>
              <a:rPr lang="en-US" dirty="0">
                <a:hlinkClick r:id="rId2"/>
              </a:rPr>
              <a:t>CECP</a:t>
            </a:r>
            <a:endParaRPr lang="en-US" dirty="0"/>
          </a:p>
          <a:p>
            <a:pPr marL="457200" indent="-457200">
              <a:buFont typeface="Arial" panose="020B0604020202020204" pitchFamily="34" charset="0"/>
              <a:buChar char="•"/>
            </a:pPr>
            <a:r>
              <a:rPr lang="en-US" dirty="0"/>
              <a:t>Boston College Center for Corporate Citizenship – </a:t>
            </a:r>
            <a:r>
              <a:rPr lang="en-US" dirty="0">
                <a:hlinkClick r:id="rId3"/>
              </a:rPr>
              <a:t>BC CCC</a:t>
            </a:r>
            <a:endParaRPr lang="en-US" dirty="0"/>
          </a:p>
          <a:p>
            <a:pPr marL="457200" indent="-457200">
              <a:buFont typeface="Arial" panose="020B0604020202020204" pitchFamily="34" charset="0"/>
              <a:buChar char="•"/>
            </a:pPr>
            <a:r>
              <a:rPr lang="en-US" dirty="0">
                <a:hlinkClick r:id="rId4"/>
              </a:rPr>
              <a:t>CSR and D&amp;I: A Critical Partnership</a:t>
            </a:r>
            <a:endParaRPr lang="en-US" dirty="0"/>
          </a:p>
          <a:p>
            <a:pPr marL="457200" indent="-457200">
              <a:buFont typeface="Arial" panose="020B0604020202020204" pitchFamily="34" charset="0"/>
              <a:buChar char="•"/>
            </a:pPr>
            <a:r>
              <a:rPr lang="en-US" dirty="0">
                <a:hlinkClick r:id="rId5"/>
              </a:rPr>
              <a:t>www.mosaicco.com</a:t>
            </a:r>
            <a:endParaRPr lang="en-US" dirty="0"/>
          </a:p>
          <a:p>
            <a:pPr marL="914286" lvl="1" indent="-457200">
              <a:buFont typeface="Arial" panose="020B0604020202020204" pitchFamily="34" charset="0"/>
              <a:buChar char="•"/>
            </a:pPr>
            <a:r>
              <a:rPr lang="en-US" dirty="0">
                <a:hlinkClick r:id="rId6"/>
              </a:rPr>
              <a:t>Our Responsibility</a:t>
            </a:r>
            <a:endParaRPr lang="en-US" dirty="0"/>
          </a:p>
          <a:p>
            <a:pPr marL="914286" lvl="1" indent="-457200">
              <a:buFont typeface="Arial" panose="020B0604020202020204" pitchFamily="34" charset="0"/>
              <a:buChar char="•"/>
            </a:pPr>
            <a:r>
              <a:rPr lang="en-US" dirty="0">
                <a:hlinkClick r:id="rId7"/>
              </a:rPr>
              <a:t>2018 Sustainability Disclosure</a:t>
            </a:r>
            <a:endParaRPr lang="en-US" dirty="0"/>
          </a:p>
          <a:p>
            <a:endParaRPr lang="en-US" dirty="0"/>
          </a:p>
          <a:p>
            <a:endParaRPr lang="en-US" dirty="0"/>
          </a:p>
        </p:txBody>
      </p:sp>
    </p:spTree>
    <p:extLst>
      <p:ext uri="{BB962C8B-B14F-4D97-AF65-F5344CB8AC3E}">
        <p14:creationId xmlns:p14="http://schemas.microsoft.com/office/powerpoint/2010/main" val="2434401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505200" y="2209800"/>
            <a:ext cx="5181600" cy="2362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009900" y="6477000"/>
            <a:ext cx="6172200"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Connect with us on social media and learn more at </a:t>
            </a:r>
            <a:r>
              <a:rPr lang="en-US" sz="1200" u="sng" dirty="0">
                <a:solidFill>
                  <a:schemeClr val="tx1">
                    <a:lumMod val="85000"/>
                    <a:lumOff val="15000"/>
                  </a:schemeClr>
                </a:solidFill>
                <a:latin typeface="Arial" panose="020B0604020202020204" pitchFamily="34" charset="0"/>
                <a:cs typeface="Arial" panose="020B0604020202020204" pitchFamily="34" charset="0"/>
                <a:hlinkClick r:id="rId3"/>
              </a:rPr>
              <a:t>www.mosaicco.com</a:t>
            </a:r>
            <a:r>
              <a:rPr lang="en-US" sz="1200" dirty="0">
                <a:latin typeface="Arial" panose="020B0604020202020204" pitchFamily="34" charset="0"/>
                <a:cs typeface="Arial" panose="020B0604020202020204" pitchFamily="34" charset="0"/>
              </a:rPr>
              <a:t>.</a:t>
            </a: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14648" y="2054352"/>
            <a:ext cx="4562704" cy="2060448"/>
          </a:xfrm>
          <a:prstGeom prst="rect">
            <a:avLst/>
          </a:prstGeom>
        </p:spPr>
      </p:pic>
      <p:pic>
        <p:nvPicPr>
          <p:cNvPr id="4" name="Picture 3">
            <a:hlinkClick r:id="rId5"/>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95850" y="5734050"/>
            <a:ext cx="590550" cy="742950"/>
          </a:xfrm>
          <a:prstGeom prst="rect">
            <a:avLst/>
          </a:prstGeom>
        </p:spPr>
      </p:pic>
      <p:pic>
        <p:nvPicPr>
          <p:cNvPr id="17" name="Picture 16">
            <a:hlinkClick r:id="rId7"/>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562600" y="5734050"/>
            <a:ext cx="533400" cy="742950"/>
          </a:xfrm>
          <a:prstGeom prst="rect">
            <a:avLst/>
          </a:prstGeom>
        </p:spPr>
      </p:pic>
      <p:pic>
        <p:nvPicPr>
          <p:cNvPr id="18" name="Picture 17">
            <a:hlinkClick r:id="rId9"/>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096000" y="5734050"/>
            <a:ext cx="533400" cy="742950"/>
          </a:xfrm>
          <a:prstGeom prst="rect">
            <a:avLst/>
          </a:prstGeom>
        </p:spPr>
      </p:pic>
      <p:pic>
        <p:nvPicPr>
          <p:cNvPr id="19" name="Picture 18">
            <a:hlinkClick r:id="rId11"/>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6705600" y="5734050"/>
            <a:ext cx="609600" cy="742950"/>
          </a:xfrm>
          <a:prstGeom prst="rect">
            <a:avLst/>
          </a:prstGeom>
        </p:spPr>
      </p:pic>
    </p:spTree>
    <p:extLst>
      <p:ext uri="{BB962C8B-B14F-4D97-AF65-F5344CB8AC3E}">
        <p14:creationId xmlns:p14="http://schemas.microsoft.com/office/powerpoint/2010/main" val="673922554"/>
      </p:ext>
    </p:extLst>
  </p:cSld>
  <p:clrMapOvr>
    <a:masterClrMapping/>
  </p:clrMapOvr>
</p:sld>
</file>

<file path=ppt/theme/theme1.xml><?xml version="1.0" encoding="utf-8"?>
<a:theme xmlns:a="http://schemas.openxmlformats.org/drawingml/2006/main" name="Mosaic PPT Template">
  <a:themeElements>
    <a:clrScheme name="Mosaic">
      <a:dk1>
        <a:sysClr val="windowText" lastClr="000000"/>
      </a:dk1>
      <a:lt1>
        <a:sysClr val="window" lastClr="FFFFFF"/>
      </a:lt1>
      <a:dk2>
        <a:srgbClr val="44748F"/>
      </a:dk2>
      <a:lt2>
        <a:srgbClr val="F2F2F2"/>
      </a:lt2>
      <a:accent1>
        <a:srgbClr val="44748F"/>
      </a:accent1>
      <a:accent2>
        <a:srgbClr val="005695"/>
      </a:accent2>
      <a:accent3>
        <a:srgbClr val="005953"/>
      </a:accent3>
      <a:accent4>
        <a:srgbClr val="6D8D23"/>
      </a:accent4>
      <a:accent5>
        <a:srgbClr val="E77C1D"/>
      </a:accent5>
      <a:accent6>
        <a:srgbClr val="BA5915"/>
      </a:accent6>
      <a:hlink>
        <a:srgbClr val="974806"/>
      </a:hlink>
      <a:folHlink>
        <a:srgbClr val="97480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saic PPT Template" id="{AC208342-3BCF-4D8A-8A19-21FFB0B69E4D}" vid="{1203C49A-F064-4C10-8E09-1CF703BA2C0C}"/>
    </a:ext>
  </a:extLst>
</a:theme>
</file>

<file path=ppt/theme/theme2.xml><?xml version="1.0" encoding="utf-8"?>
<a:theme xmlns:a="http://schemas.openxmlformats.org/drawingml/2006/main" name="Dotted Rule">
  <a:themeElements>
    <a:clrScheme name="Mosaic">
      <a:dk1>
        <a:sysClr val="windowText" lastClr="000000"/>
      </a:dk1>
      <a:lt1>
        <a:sysClr val="window" lastClr="FFFFFF"/>
      </a:lt1>
      <a:dk2>
        <a:srgbClr val="44748F"/>
      </a:dk2>
      <a:lt2>
        <a:srgbClr val="F2F2F2"/>
      </a:lt2>
      <a:accent1>
        <a:srgbClr val="44748F"/>
      </a:accent1>
      <a:accent2>
        <a:srgbClr val="005695"/>
      </a:accent2>
      <a:accent3>
        <a:srgbClr val="005953"/>
      </a:accent3>
      <a:accent4>
        <a:srgbClr val="6D8D23"/>
      </a:accent4>
      <a:accent5>
        <a:srgbClr val="E77C1D"/>
      </a:accent5>
      <a:accent6>
        <a:srgbClr val="BA5915"/>
      </a:accent6>
      <a:hlink>
        <a:srgbClr val="974806"/>
      </a:hlink>
      <a:folHlink>
        <a:srgbClr val="9748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saic PPT Template" id="{AC208342-3BCF-4D8A-8A19-21FFB0B69E4D}" vid="{D03B899F-B8FD-46EF-8E51-D1052AAD0DC0}"/>
    </a:ext>
  </a:extLst>
</a:theme>
</file>

<file path=ppt/theme/theme3.xml><?xml version="1.0" encoding="utf-8"?>
<a:theme xmlns:a="http://schemas.openxmlformats.org/drawingml/2006/main" name="Full Im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saic PPT Template" id="{AC208342-3BCF-4D8A-8A19-21FFB0B69E4D}" vid="{0188C47D-E133-4E86-827F-86C5B3A3CA0A}"/>
    </a:ext>
  </a:extLst>
</a:theme>
</file>

<file path=ppt/theme/theme4.xml><?xml version="1.0" encoding="utf-8"?>
<a:theme xmlns:a="http://schemas.openxmlformats.org/drawingml/2006/main" name="Side Im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saic PPT Template" id="{AC208342-3BCF-4D8A-8A19-21FFB0B69E4D}" vid="{7FA06BB2-0B5B-47C3-BFEC-4713E81C8828}"/>
    </a:ext>
  </a:extLst>
</a:theme>
</file>

<file path=ppt/theme/theme5.xml><?xml version="1.0" encoding="utf-8"?>
<a:theme xmlns:a="http://schemas.openxmlformats.org/drawingml/2006/main" name="Corner Imag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saic PPT Template" id="{AC208342-3BCF-4D8A-8A19-21FFB0B69E4D}" vid="{6D96FE8A-FBB0-4FB0-93BF-2086F969621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Mosaic PPT Template</Template>
  <TotalTime>3716</TotalTime>
  <Words>881</Words>
  <Application>Microsoft Office PowerPoint</Application>
  <PresentationFormat>Widescreen</PresentationFormat>
  <Paragraphs>115</Paragraphs>
  <Slides>9</Slides>
  <Notes>5</Notes>
  <HiddenSlides>0</HiddenSlides>
  <MMClips>0</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9</vt:i4>
      </vt:variant>
    </vt:vector>
  </HeadingPairs>
  <TitlesOfParts>
    <vt:vector size="16" baseType="lpstr">
      <vt:lpstr>Arial</vt:lpstr>
      <vt:lpstr>Calibri</vt:lpstr>
      <vt:lpstr>Mosaic PPT Template</vt:lpstr>
      <vt:lpstr>Dotted Rule</vt:lpstr>
      <vt:lpstr>Full Image</vt:lpstr>
      <vt:lpstr>Side Image</vt:lpstr>
      <vt:lpstr>Corner Image</vt:lpstr>
      <vt:lpstr>PowerPoint Presentation</vt:lpstr>
      <vt:lpstr>Who We Are</vt:lpstr>
      <vt:lpstr>PowerPoint Presentation</vt:lpstr>
      <vt:lpstr>Findings</vt:lpstr>
      <vt:lpstr>Corporate Social Responsibility (CSR)</vt:lpstr>
      <vt:lpstr>CSR and Performance Value</vt:lpstr>
      <vt:lpstr>CSR – Society and People Pillars</vt:lpstr>
      <vt:lpstr>Resources</vt:lpstr>
      <vt:lpstr>PowerPoint Presentation</vt:lpstr>
    </vt:vector>
  </TitlesOfParts>
  <Company>Mosaic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Mosaic Company</dc:title>
  <dc:creator>Shult-Lewis, Kelsea C - Plymouth</dc:creator>
  <cp:lastModifiedBy>Lorrie Belovich</cp:lastModifiedBy>
  <cp:revision>160</cp:revision>
  <cp:lastPrinted>2018-03-07T16:50:48Z</cp:lastPrinted>
  <dcterms:created xsi:type="dcterms:W3CDTF">2017-05-17T16:43:00Z</dcterms:created>
  <dcterms:modified xsi:type="dcterms:W3CDTF">2020-06-11T23:11:46Z</dcterms:modified>
</cp:coreProperties>
</file>